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Lst>
  <p:notesMasterIdLst>
    <p:notesMasterId r:id="rId18"/>
  </p:notesMasterIdLst>
  <p:sldIdLst>
    <p:sldId id="304" r:id="rId4"/>
    <p:sldId id="265" r:id="rId5"/>
    <p:sldId id="275" r:id="rId6"/>
    <p:sldId id="280" r:id="rId7"/>
    <p:sldId id="267" r:id="rId8"/>
    <p:sldId id="285" r:id="rId9"/>
    <p:sldId id="286" r:id="rId10"/>
    <p:sldId id="290" r:id="rId11"/>
    <p:sldId id="291" r:id="rId12"/>
    <p:sldId id="300" r:id="rId13"/>
    <p:sldId id="306" r:id="rId14"/>
    <p:sldId id="305" r:id="rId15"/>
    <p:sldId id="298" r:id="rId16"/>
    <p:sldId id="30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474749"/>
    <a:srgbClr val="00FF00"/>
    <a:srgbClr val="FFC621"/>
    <a:srgbClr val="EC721E"/>
    <a:srgbClr val="A6A6A6"/>
    <a:srgbClr val="7C7C7C"/>
    <a:srgbClr val="2F5597"/>
    <a:srgbClr val="478ECD"/>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6950" autoAdjust="0"/>
  </p:normalViewPr>
  <p:slideViewPr>
    <p:cSldViewPr snapToGrid="0">
      <p:cViewPr varScale="1">
        <p:scale>
          <a:sx n="74" d="100"/>
          <a:sy n="74" d="100"/>
        </p:scale>
        <p:origin x="1042" y="11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RACHIDBERGHOUT\AppData\Local\Temp\To_Add_Results_Crime_Types_Places.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7.xml.rels><?xml version="1.0" encoding="UTF-8" standalone="yes"?>
<Relationships xmlns="http://schemas.openxmlformats.org/package/2006/relationships"><Relationship Id="rId3" Type="http://schemas.openxmlformats.org/officeDocument/2006/relationships/oleObject" Target="file:///C:\Users\Admin123\Desktop\Planning%20project%20presentation\crime_data_results.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Users\Olya\Desktop\3_4th_week_results_graphs.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Users\Olya\Desktop\3_4th_week_results_graph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0791316146540014E-2"/>
          <c:y val="9.1084362609201927E-2"/>
          <c:w val="0.89509483892139174"/>
          <c:h val="0.82795704221579502"/>
        </c:manualLayout>
      </c:layout>
      <c:pie3DChart>
        <c:varyColors val="1"/>
        <c:ser>
          <c:idx val="1"/>
          <c:order val="0"/>
          <c:spPr>
            <a:ln w="12700">
              <a:solidFill>
                <a:schemeClr val="tx1"/>
              </a:solidFill>
            </a:ln>
          </c:spPr>
          <c:dPt>
            <c:idx val="0"/>
            <c:bubble3D val="0"/>
            <c:spPr>
              <a:solidFill>
                <a:schemeClr val="accent4"/>
              </a:solidFill>
              <a:ln w="12700">
                <a:solidFill>
                  <a:schemeClr val="tx1"/>
                </a:solidFill>
              </a:ln>
            </c:spPr>
            <c:extLst>
              <c:ext xmlns:c16="http://schemas.microsoft.com/office/drawing/2014/chart" uri="{C3380CC4-5D6E-409C-BE32-E72D297353CC}">
                <c16:uniqueId val="{00000001-E540-471D-9237-8119C1C4DAEE}"/>
              </c:ext>
            </c:extLst>
          </c:dPt>
          <c:dPt>
            <c:idx val="1"/>
            <c:bubble3D val="0"/>
            <c:spPr>
              <a:solidFill>
                <a:srgbClr val="FF0000"/>
              </a:solidFill>
              <a:ln w="12700">
                <a:solidFill>
                  <a:schemeClr val="tx1"/>
                </a:solidFill>
              </a:ln>
            </c:spPr>
            <c:extLst>
              <c:ext xmlns:c16="http://schemas.microsoft.com/office/drawing/2014/chart" uri="{C3380CC4-5D6E-409C-BE32-E72D297353CC}">
                <c16:uniqueId val="{00000003-E540-471D-9237-8119C1C4DAEE}"/>
              </c:ext>
            </c:extLst>
          </c:dPt>
          <c:dPt>
            <c:idx val="2"/>
            <c:bubble3D val="0"/>
            <c:spPr>
              <a:solidFill>
                <a:srgbClr val="66FF66"/>
              </a:solidFill>
              <a:ln w="12700">
                <a:solidFill>
                  <a:schemeClr val="tx1"/>
                </a:solidFill>
              </a:ln>
            </c:spPr>
            <c:extLst>
              <c:ext xmlns:c16="http://schemas.microsoft.com/office/drawing/2014/chart" uri="{C3380CC4-5D6E-409C-BE32-E72D297353CC}">
                <c16:uniqueId val="{00000005-E540-471D-9237-8119C1C4DAEE}"/>
              </c:ext>
            </c:extLst>
          </c:dPt>
          <c:val>
            <c:numRef>
              <c:f>'1'!$E$7:$G$7</c:f>
              <c:numCache>
                <c:formatCode>General</c:formatCode>
                <c:ptCount val="3"/>
                <c:pt idx="0">
                  <c:v>24</c:v>
                </c:pt>
                <c:pt idx="1">
                  <c:v>38</c:v>
                </c:pt>
                <c:pt idx="2">
                  <c:v>38</c:v>
                </c:pt>
              </c:numCache>
            </c:numRef>
          </c:val>
          <c:extLst>
            <c:ext xmlns:c16="http://schemas.microsoft.com/office/drawing/2014/chart" uri="{C3380CC4-5D6E-409C-BE32-E72D297353CC}">
              <c16:uniqueId val="{00000006-E540-471D-9237-8119C1C4DAEE}"/>
            </c:ext>
          </c:extLst>
        </c:ser>
        <c:ser>
          <c:idx val="0"/>
          <c:order val="1"/>
          <c:dPt>
            <c:idx val="0"/>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E540-471D-9237-8119C1C4DAEE}"/>
              </c:ext>
            </c:extLst>
          </c:dPt>
          <c:dPt>
            <c:idx val="1"/>
            <c:bubble3D val="0"/>
            <c:spPr>
              <a:solidFill>
                <a:srgbClr val="FF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A-E540-471D-9237-8119C1C4DAEE}"/>
              </c:ext>
            </c:extLst>
          </c:dPt>
          <c:dPt>
            <c:idx val="2"/>
            <c:bubble3D val="0"/>
            <c:spPr>
              <a:solidFill>
                <a:srgbClr val="66FF66"/>
              </a:solidFill>
              <a:ln w="25400">
                <a:solidFill>
                  <a:schemeClr val="lt1"/>
                </a:solidFill>
              </a:ln>
              <a:effectLst/>
              <a:sp3d contourW="25400">
                <a:contourClr>
                  <a:schemeClr val="lt1"/>
                </a:contourClr>
              </a:sp3d>
            </c:spPr>
            <c:extLst>
              <c:ext xmlns:c16="http://schemas.microsoft.com/office/drawing/2014/chart" uri="{C3380CC4-5D6E-409C-BE32-E72D297353CC}">
                <c16:uniqueId val="{0000000C-E540-471D-9237-8119C1C4DAEE}"/>
              </c:ext>
            </c:extLst>
          </c:dPt>
          <c:val>
            <c:numRef>
              <c:f>'1'!$E$7:$G$7</c:f>
              <c:numCache>
                <c:formatCode>General</c:formatCode>
                <c:ptCount val="3"/>
                <c:pt idx="0">
                  <c:v>24</c:v>
                </c:pt>
                <c:pt idx="1">
                  <c:v>38</c:v>
                </c:pt>
                <c:pt idx="2">
                  <c:v>38</c:v>
                </c:pt>
              </c:numCache>
            </c:numRef>
          </c:val>
          <c:extLst>
            <c:ext xmlns:c16="http://schemas.microsoft.com/office/drawing/2014/chart" uri="{C3380CC4-5D6E-409C-BE32-E72D297353CC}">
              <c16:uniqueId val="{0000000D-E540-471D-9237-8119C1C4DAEE}"/>
            </c:ext>
          </c:extLst>
        </c:ser>
        <c:dLbls>
          <c:showLegendKey val="0"/>
          <c:showVal val="0"/>
          <c:showCatName val="0"/>
          <c:showSerName val="0"/>
          <c:showPercent val="0"/>
          <c:showBubbleSize val="0"/>
          <c:showLeaderLines val="1"/>
        </c:dLbls>
      </c:pie3DChart>
    </c:plotArea>
    <c:plotVisOnly val="1"/>
    <c:dispBlanksAs val="gap"/>
    <c:showDLblsOverMax val="0"/>
    <c:extLst/>
  </c:chart>
  <c:spPr>
    <a:noFill/>
    <a:ln w="9525" cap="flat" cmpd="sng" algn="ctr">
      <a:no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spPr>
            <a:ln w="15875">
              <a:solidFill>
                <a:schemeClr val="tx1"/>
              </a:solidFill>
            </a:ln>
          </c:spPr>
          <c:dPt>
            <c:idx val="0"/>
            <c:bubble3D val="0"/>
            <c:spPr>
              <a:solidFill>
                <a:srgbClr val="FFC000"/>
              </a:solidFill>
              <a:ln w="15875">
                <a:solidFill>
                  <a:schemeClr val="tx1"/>
                </a:solidFill>
              </a:ln>
              <a:effectLst/>
              <a:sp3d contourW="15875">
                <a:contourClr>
                  <a:schemeClr val="tx1"/>
                </a:contourClr>
              </a:sp3d>
            </c:spPr>
            <c:extLst>
              <c:ext xmlns:c16="http://schemas.microsoft.com/office/drawing/2014/chart" uri="{C3380CC4-5D6E-409C-BE32-E72D297353CC}">
                <c16:uniqueId val="{00000001-9241-43BE-92A7-BFA491F63B58}"/>
              </c:ext>
            </c:extLst>
          </c:dPt>
          <c:dPt>
            <c:idx val="1"/>
            <c:bubble3D val="0"/>
            <c:spPr>
              <a:solidFill>
                <a:srgbClr val="FF0000"/>
              </a:solidFill>
              <a:ln w="12700">
                <a:solidFill>
                  <a:schemeClr val="tx1"/>
                </a:solidFill>
              </a:ln>
              <a:effectLst/>
              <a:sp3d contourW="12700">
                <a:contourClr>
                  <a:schemeClr val="tx1"/>
                </a:contourClr>
              </a:sp3d>
            </c:spPr>
            <c:extLst>
              <c:ext xmlns:c16="http://schemas.microsoft.com/office/drawing/2014/chart" uri="{C3380CC4-5D6E-409C-BE32-E72D297353CC}">
                <c16:uniqueId val="{00000003-9241-43BE-92A7-BFA491F63B58}"/>
              </c:ext>
            </c:extLst>
          </c:dPt>
          <c:dPt>
            <c:idx val="2"/>
            <c:bubble3D val="0"/>
            <c:spPr>
              <a:solidFill>
                <a:srgbClr val="66FF66"/>
              </a:solidFill>
              <a:ln w="15875">
                <a:solidFill>
                  <a:schemeClr val="tx1"/>
                </a:solidFill>
              </a:ln>
              <a:effectLst/>
              <a:sp3d contourW="15875">
                <a:contourClr>
                  <a:schemeClr val="tx1"/>
                </a:contourClr>
              </a:sp3d>
            </c:spPr>
            <c:extLst>
              <c:ext xmlns:c16="http://schemas.microsoft.com/office/drawing/2014/chart" uri="{C3380CC4-5D6E-409C-BE32-E72D297353CC}">
                <c16:uniqueId val="{00000005-9241-43BE-92A7-BFA491F63B58}"/>
              </c:ext>
            </c:extLst>
          </c:dPt>
          <c:val>
            <c:numRef>
              <c:f>'2'!$D$6:$F$6</c:f>
              <c:numCache>
                <c:formatCode>General</c:formatCode>
                <c:ptCount val="3"/>
                <c:pt idx="0">
                  <c:v>18</c:v>
                </c:pt>
                <c:pt idx="1">
                  <c:v>56</c:v>
                </c:pt>
                <c:pt idx="2">
                  <c:v>26</c:v>
                </c:pt>
              </c:numCache>
            </c:numRef>
          </c:val>
          <c:extLst>
            <c:ext xmlns:c16="http://schemas.microsoft.com/office/drawing/2014/chart" uri="{C3380CC4-5D6E-409C-BE32-E72D297353CC}">
              <c16:uniqueId val="{00000006-9241-43BE-92A7-BFA491F63B58}"/>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2915747713976118E-2"/>
          <c:y val="9.3841613336839047E-2"/>
          <c:w val="0.89509483892139174"/>
          <c:h val="0.82795704221579502"/>
        </c:manualLayout>
      </c:layout>
      <c:pie3DChart>
        <c:varyColors val="1"/>
        <c:ser>
          <c:idx val="1"/>
          <c:order val="0"/>
          <c:spPr>
            <a:ln w="12700">
              <a:solidFill>
                <a:schemeClr val="tx1"/>
              </a:solidFill>
            </a:ln>
          </c:spPr>
          <c:dPt>
            <c:idx val="0"/>
            <c:bubble3D val="0"/>
            <c:spPr>
              <a:solidFill>
                <a:schemeClr val="accent4"/>
              </a:solidFill>
              <a:ln w="12700">
                <a:solidFill>
                  <a:schemeClr val="tx1"/>
                </a:solidFill>
              </a:ln>
            </c:spPr>
            <c:extLst>
              <c:ext xmlns:c16="http://schemas.microsoft.com/office/drawing/2014/chart" uri="{C3380CC4-5D6E-409C-BE32-E72D297353CC}">
                <c16:uniqueId val="{00000001-5053-498C-A11C-4E50276BC6EA}"/>
              </c:ext>
            </c:extLst>
          </c:dPt>
          <c:dPt>
            <c:idx val="1"/>
            <c:bubble3D val="0"/>
            <c:spPr>
              <a:solidFill>
                <a:srgbClr val="FF0000"/>
              </a:solidFill>
              <a:ln w="12700">
                <a:solidFill>
                  <a:schemeClr val="tx1"/>
                </a:solidFill>
              </a:ln>
            </c:spPr>
            <c:extLst>
              <c:ext xmlns:c16="http://schemas.microsoft.com/office/drawing/2014/chart" uri="{C3380CC4-5D6E-409C-BE32-E72D297353CC}">
                <c16:uniqueId val="{00000003-5053-498C-A11C-4E50276BC6EA}"/>
              </c:ext>
            </c:extLst>
          </c:dPt>
          <c:dPt>
            <c:idx val="2"/>
            <c:bubble3D val="0"/>
            <c:spPr>
              <a:solidFill>
                <a:srgbClr val="66FF66"/>
              </a:solidFill>
              <a:ln w="12700">
                <a:solidFill>
                  <a:schemeClr val="tx1"/>
                </a:solidFill>
              </a:ln>
            </c:spPr>
            <c:extLst>
              <c:ext xmlns:c16="http://schemas.microsoft.com/office/drawing/2014/chart" uri="{C3380CC4-5D6E-409C-BE32-E72D297353CC}">
                <c16:uniqueId val="{00000005-5053-498C-A11C-4E50276BC6EA}"/>
              </c:ext>
            </c:extLst>
          </c:dPt>
          <c:val>
            <c:numRef>
              <c:f>'1'!$E$7:$G$7</c:f>
              <c:numCache>
                <c:formatCode>General</c:formatCode>
                <c:ptCount val="3"/>
                <c:pt idx="0">
                  <c:v>24</c:v>
                </c:pt>
                <c:pt idx="1">
                  <c:v>38</c:v>
                </c:pt>
                <c:pt idx="2">
                  <c:v>38</c:v>
                </c:pt>
              </c:numCache>
            </c:numRef>
          </c:val>
          <c:extLst>
            <c:ext xmlns:c16="http://schemas.microsoft.com/office/drawing/2014/chart" uri="{C3380CC4-5D6E-409C-BE32-E72D297353CC}">
              <c16:uniqueId val="{00000006-5053-498C-A11C-4E50276BC6EA}"/>
            </c:ext>
          </c:extLst>
        </c:ser>
        <c:ser>
          <c:idx val="0"/>
          <c:order val="1"/>
          <c:dPt>
            <c:idx val="0"/>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5053-498C-A11C-4E50276BC6EA}"/>
              </c:ext>
            </c:extLst>
          </c:dPt>
          <c:dPt>
            <c:idx val="1"/>
            <c:bubble3D val="0"/>
            <c:spPr>
              <a:solidFill>
                <a:srgbClr val="FF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A-5053-498C-A11C-4E50276BC6EA}"/>
              </c:ext>
            </c:extLst>
          </c:dPt>
          <c:dPt>
            <c:idx val="2"/>
            <c:bubble3D val="0"/>
            <c:spPr>
              <a:solidFill>
                <a:srgbClr val="66FF66"/>
              </a:solidFill>
              <a:ln w="25400">
                <a:solidFill>
                  <a:schemeClr val="lt1"/>
                </a:solidFill>
              </a:ln>
              <a:effectLst/>
              <a:sp3d contourW="25400">
                <a:contourClr>
                  <a:schemeClr val="lt1"/>
                </a:contourClr>
              </a:sp3d>
            </c:spPr>
            <c:extLst>
              <c:ext xmlns:c16="http://schemas.microsoft.com/office/drawing/2014/chart" uri="{C3380CC4-5D6E-409C-BE32-E72D297353CC}">
                <c16:uniqueId val="{0000000C-5053-498C-A11C-4E50276BC6EA}"/>
              </c:ext>
            </c:extLst>
          </c:dPt>
          <c:val>
            <c:numRef>
              <c:f>'1'!$E$7:$G$7</c:f>
              <c:numCache>
                <c:formatCode>General</c:formatCode>
                <c:ptCount val="3"/>
                <c:pt idx="0">
                  <c:v>24</c:v>
                </c:pt>
                <c:pt idx="1">
                  <c:v>38</c:v>
                </c:pt>
                <c:pt idx="2">
                  <c:v>38</c:v>
                </c:pt>
              </c:numCache>
            </c:numRef>
          </c:val>
          <c:extLst>
            <c:ext xmlns:c16="http://schemas.microsoft.com/office/drawing/2014/chart" uri="{C3380CC4-5D6E-409C-BE32-E72D297353CC}">
              <c16:uniqueId val="{0000000D-5053-498C-A11C-4E50276BC6EA}"/>
            </c:ext>
          </c:extLst>
        </c:ser>
        <c:dLbls>
          <c:showLegendKey val="0"/>
          <c:showVal val="0"/>
          <c:showCatName val="0"/>
          <c:showSerName val="0"/>
          <c:showPercent val="0"/>
          <c:showBubbleSize val="0"/>
          <c:showLeaderLines val="1"/>
        </c:dLbls>
      </c:pie3DChart>
    </c:plotArea>
    <c:plotVisOnly val="1"/>
    <c:dispBlanksAs val="gap"/>
    <c:showDLblsOverMax val="0"/>
    <c:extLst/>
  </c:chart>
  <c:spPr>
    <a:noFill/>
    <a:ln w="9525" cap="flat" cmpd="sng" algn="ctr">
      <a:no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'C:\Users\RACHIDBERGHOUT\Desktop\Results_presentation\[3_4th_week_results_graphs.xlsx]Crime_types_g'!$A$5</c:f>
              <c:strCache>
                <c:ptCount val="1"/>
                <c:pt idx="0">
                  <c:v>bicycle theft</c:v>
                </c:pt>
              </c:strCache>
            </c:strRef>
          </c:tx>
          <c:spPr>
            <a:ln w="28575" cap="rnd">
              <a:solidFill>
                <a:schemeClr val="accent1"/>
              </a:solidFill>
              <a:round/>
            </a:ln>
            <a:effectLst/>
          </c:spPr>
          <c:marker>
            <c:symbol val="none"/>
          </c:marker>
          <c:cat>
            <c:strRef>
              <c:f>'C:\Users\RACHIDBERGHOUT\Desktop\Results_presentation\[3_4th_week_results_graphs.xlsx]Crime_types_g'!$D$6:$D$17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'C:\Users\RACHIDBERGHOUT\Desktop\Results_presentation\[3_4th_week_results_graphs.xlsx]Crime_types_g'!$E$6:$E$17</c:f>
              <c:numCache>
                <c:formatCode>General</c:formatCode>
                <c:ptCount val="12"/>
                <c:pt idx="0">
                  <c:v>7</c:v>
                </c:pt>
                <c:pt idx="1">
                  <c:v>10</c:v>
                </c:pt>
                <c:pt idx="2">
                  <c:v>35</c:v>
                </c:pt>
                <c:pt idx="3">
                  <c:v>37</c:v>
                </c:pt>
                <c:pt idx="4">
                  <c:v>57</c:v>
                </c:pt>
                <c:pt idx="5">
                  <c:v>48</c:v>
                </c:pt>
                <c:pt idx="6">
                  <c:v>44</c:v>
                </c:pt>
                <c:pt idx="7">
                  <c:v>60</c:v>
                </c:pt>
                <c:pt idx="8">
                  <c:v>43</c:v>
                </c:pt>
                <c:pt idx="9">
                  <c:v>42</c:v>
                </c:pt>
                <c:pt idx="10">
                  <c:v>38</c:v>
                </c:pt>
                <c:pt idx="11">
                  <c:v>18</c:v>
                </c:pt>
              </c:numCache>
            </c:numRef>
          </c:val>
          <c:smooth val="0"/>
          <c:extLst>
            <c:ext xmlns:c16="http://schemas.microsoft.com/office/drawing/2014/chart" uri="{C3380CC4-5D6E-409C-BE32-E72D297353CC}">
              <c16:uniqueId val="{00000000-321C-42F0-A29B-4FAA0D25C2A8}"/>
            </c:ext>
          </c:extLst>
        </c:ser>
        <c:ser>
          <c:idx val="1"/>
          <c:order val="1"/>
          <c:tx>
            <c:strRef>
              <c:f>'C:\Users\RACHIDBERGHOUT\Desktop\Results_presentation\[3_4th_week_results_graphs.xlsx]Crime_types_g'!$A$75</c:f>
              <c:strCache>
                <c:ptCount val="1"/>
                <c:pt idx="0">
                  <c:v>petty theft</c:v>
                </c:pt>
              </c:strCache>
            </c:strRef>
          </c:tx>
          <c:spPr>
            <a:ln w="28575" cap="rnd">
              <a:solidFill>
                <a:schemeClr val="accent2"/>
              </a:solidFill>
              <a:round/>
            </a:ln>
            <a:effectLst/>
          </c:spPr>
          <c:marker>
            <c:symbol val="none"/>
          </c:marker>
          <c:val>
            <c:numRef>
              <c:f>'C:\Users\RACHIDBERGHOUT\Desktop\Results_presentation\[3_4th_week_results_graphs.xlsx]Crime_types_g'!$B$76:$B$87</c:f>
              <c:numCache>
                <c:formatCode>General</c:formatCode>
                <c:ptCount val="12"/>
                <c:pt idx="0">
                  <c:v>226</c:v>
                </c:pt>
                <c:pt idx="1">
                  <c:v>178</c:v>
                </c:pt>
                <c:pt idx="2">
                  <c:v>216</c:v>
                </c:pt>
                <c:pt idx="3">
                  <c:v>264</c:v>
                </c:pt>
                <c:pt idx="4">
                  <c:v>261</c:v>
                </c:pt>
                <c:pt idx="5">
                  <c:v>172</c:v>
                </c:pt>
                <c:pt idx="6">
                  <c:v>182</c:v>
                </c:pt>
                <c:pt idx="7">
                  <c:v>223</c:v>
                </c:pt>
                <c:pt idx="8">
                  <c:v>217</c:v>
                </c:pt>
                <c:pt idx="9">
                  <c:v>248</c:v>
                </c:pt>
                <c:pt idx="10">
                  <c:v>145</c:v>
                </c:pt>
                <c:pt idx="11">
                  <c:v>145</c:v>
                </c:pt>
              </c:numCache>
            </c:numRef>
          </c:val>
          <c:smooth val="0"/>
          <c:extLst>
            <c:ext xmlns:c16="http://schemas.microsoft.com/office/drawing/2014/chart" uri="{C3380CC4-5D6E-409C-BE32-E72D297353CC}">
              <c16:uniqueId val="{00000001-321C-42F0-A29B-4FAA0D25C2A8}"/>
            </c:ext>
          </c:extLst>
        </c:ser>
        <c:ser>
          <c:idx val="2"/>
          <c:order val="2"/>
          <c:tx>
            <c:strRef>
              <c:f>'C:\Users\RACHIDBERGHOUT\Desktop\Results_presentation\[3_4th_week_results_graphs.xlsx]Crime_types_g'!$A$100</c:f>
              <c:strCache>
                <c:ptCount val="1"/>
                <c:pt idx="0">
                  <c:v>public order violation</c:v>
                </c:pt>
              </c:strCache>
            </c:strRef>
          </c:tx>
          <c:spPr>
            <a:ln w="28575" cap="rnd">
              <a:solidFill>
                <a:schemeClr val="accent3"/>
              </a:solidFill>
              <a:round/>
            </a:ln>
            <a:effectLst/>
          </c:spPr>
          <c:marker>
            <c:symbol val="none"/>
          </c:marker>
          <c:val>
            <c:numRef>
              <c:f>'C:\Users\RACHIDBERGHOUT\Desktop\Results_presentation\[3_4th_week_results_graphs.xlsx]Crime_types_g'!$B$101:$B$112</c:f>
              <c:numCache>
                <c:formatCode>General</c:formatCode>
                <c:ptCount val="12"/>
                <c:pt idx="0">
                  <c:v>58</c:v>
                </c:pt>
                <c:pt idx="1">
                  <c:v>52</c:v>
                </c:pt>
                <c:pt idx="2">
                  <c:v>45</c:v>
                </c:pt>
                <c:pt idx="3">
                  <c:v>124</c:v>
                </c:pt>
                <c:pt idx="4">
                  <c:v>85</c:v>
                </c:pt>
                <c:pt idx="5">
                  <c:v>63</c:v>
                </c:pt>
                <c:pt idx="6">
                  <c:v>75</c:v>
                </c:pt>
                <c:pt idx="7">
                  <c:v>65</c:v>
                </c:pt>
                <c:pt idx="8">
                  <c:v>75</c:v>
                </c:pt>
                <c:pt idx="9">
                  <c:v>66</c:v>
                </c:pt>
                <c:pt idx="10">
                  <c:v>41</c:v>
                </c:pt>
                <c:pt idx="11">
                  <c:v>64</c:v>
                </c:pt>
              </c:numCache>
            </c:numRef>
          </c:val>
          <c:smooth val="0"/>
          <c:extLst>
            <c:ext xmlns:c16="http://schemas.microsoft.com/office/drawing/2014/chart" uri="{C3380CC4-5D6E-409C-BE32-E72D297353CC}">
              <c16:uniqueId val="{00000002-321C-42F0-A29B-4FAA0D25C2A8}"/>
            </c:ext>
          </c:extLst>
        </c:ser>
        <c:ser>
          <c:idx val="3"/>
          <c:order val="3"/>
          <c:tx>
            <c:strRef>
              <c:f>'C:\Users\RACHIDBERGHOUT\Desktop\Results_presentation\[3_4th_week_results_graphs.xlsx]Crime_types_g'!$A$126</c:f>
              <c:strCache>
                <c:ptCount val="1"/>
                <c:pt idx="0">
                  <c:v>scam</c:v>
                </c:pt>
              </c:strCache>
            </c:strRef>
          </c:tx>
          <c:spPr>
            <a:ln w="28575" cap="rnd">
              <a:solidFill>
                <a:schemeClr val="accent4"/>
              </a:solidFill>
              <a:round/>
            </a:ln>
            <a:effectLst/>
          </c:spPr>
          <c:marker>
            <c:symbol val="none"/>
          </c:marker>
          <c:val>
            <c:numRef>
              <c:f>'C:\Users\RACHIDBERGHOUT\Desktop\Results_presentation\[3_4th_week_results_graphs.xlsx]Crime_types_g'!$B$127:$B$138</c:f>
              <c:numCache>
                <c:formatCode>General</c:formatCode>
                <c:ptCount val="12"/>
                <c:pt idx="0">
                  <c:v>17</c:v>
                </c:pt>
                <c:pt idx="1">
                  <c:v>31</c:v>
                </c:pt>
                <c:pt idx="2">
                  <c:v>26</c:v>
                </c:pt>
                <c:pt idx="3">
                  <c:v>13</c:v>
                </c:pt>
                <c:pt idx="4">
                  <c:v>34</c:v>
                </c:pt>
                <c:pt idx="5">
                  <c:v>35</c:v>
                </c:pt>
                <c:pt idx="6">
                  <c:v>25</c:v>
                </c:pt>
                <c:pt idx="7">
                  <c:v>16</c:v>
                </c:pt>
                <c:pt idx="8">
                  <c:v>25</c:v>
                </c:pt>
                <c:pt idx="9">
                  <c:v>30</c:v>
                </c:pt>
                <c:pt idx="10">
                  <c:v>24</c:v>
                </c:pt>
                <c:pt idx="11">
                  <c:v>13</c:v>
                </c:pt>
              </c:numCache>
            </c:numRef>
          </c:val>
          <c:smooth val="0"/>
          <c:extLst>
            <c:ext xmlns:c16="http://schemas.microsoft.com/office/drawing/2014/chart" uri="{C3380CC4-5D6E-409C-BE32-E72D297353CC}">
              <c16:uniqueId val="{00000003-321C-42F0-A29B-4FAA0D25C2A8}"/>
            </c:ext>
          </c:extLst>
        </c:ser>
        <c:ser>
          <c:idx val="4"/>
          <c:order val="4"/>
          <c:tx>
            <c:strRef>
              <c:f>'C:\Users\RACHIDBERGHOUT\Desktop\Results_presentation\[3_4th_week_results_graphs.xlsx]Crime_types_g'!$A$146</c:f>
              <c:strCache>
                <c:ptCount val="1"/>
                <c:pt idx="0">
                  <c:v>theft</c:v>
                </c:pt>
              </c:strCache>
            </c:strRef>
          </c:tx>
          <c:spPr>
            <a:ln w="28575" cap="rnd">
              <a:solidFill>
                <a:schemeClr val="accent5"/>
              </a:solidFill>
              <a:round/>
            </a:ln>
            <a:effectLst/>
          </c:spPr>
          <c:marker>
            <c:symbol val="none"/>
          </c:marker>
          <c:val>
            <c:numRef>
              <c:f>'C:\Users\RACHIDBERGHOUT\Desktop\Results_presentation\[3_4th_week_results_graphs.xlsx]Crime_types_g'!$B$147:$B$158</c:f>
              <c:numCache>
                <c:formatCode>General</c:formatCode>
                <c:ptCount val="12"/>
                <c:pt idx="0">
                  <c:v>300</c:v>
                </c:pt>
                <c:pt idx="1">
                  <c:v>270</c:v>
                </c:pt>
                <c:pt idx="2">
                  <c:v>300</c:v>
                </c:pt>
                <c:pt idx="3">
                  <c:v>338</c:v>
                </c:pt>
                <c:pt idx="4">
                  <c:v>310</c:v>
                </c:pt>
                <c:pt idx="5">
                  <c:v>269</c:v>
                </c:pt>
                <c:pt idx="6">
                  <c:v>269</c:v>
                </c:pt>
                <c:pt idx="7">
                  <c:v>272</c:v>
                </c:pt>
                <c:pt idx="8">
                  <c:v>300</c:v>
                </c:pt>
                <c:pt idx="9">
                  <c:v>329</c:v>
                </c:pt>
                <c:pt idx="10">
                  <c:v>259</c:v>
                </c:pt>
                <c:pt idx="11">
                  <c:v>297</c:v>
                </c:pt>
              </c:numCache>
            </c:numRef>
          </c:val>
          <c:smooth val="0"/>
          <c:extLst>
            <c:ext xmlns:c16="http://schemas.microsoft.com/office/drawing/2014/chart" uri="{C3380CC4-5D6E-409C-BE32-E72D297353CC}">
              <c16:uniqueId val="{00000004-321C-42F0-A29B-4FAA0D25C2A8}"/>
            </c:ext>
          </c:extLst>
        </c:ser>
        <c:ser>
          <c:idx val="5"/>
          <c:order val="5"/>
          <c:tx>
            <c:strRef>
              <c:f>'C:\Users\RACHIDBERGHOUT\Desktop\Results_presentation\[3_4th_week_results_graphs.xlsx]Crime_types_g'!$A$188</c:f>
              <c:strCache>
                <c:ptCount val="1"/>
                <c:pt idx="0">
                  <c:v>vandalism</c:v>
                </c:pt>
              </c:strCache>
            </c:strRef>
          </c:tx>
          <c:spPr>
            <a:ln w="28575" cap="rnd">
              <a:solidFill>
                <a:schemeClr val="accent6"/>
              </a:solidFill>
              <a:round/>
            </a:ln>
            <a:effectLst/>
          </c:spPr>
          <c:marker>
            <c:symbol val="none"/>
          </c:marker>
          <c:val>
            <c:numRef>
              <c:f>'C:\Users\RACHIDBERGHOUT\Desktop\Results_presentation\[3_4th_week_results_graphs.xlsx]Crime_types_g'!$B$189:$B$200</c:f>
              <c:numCache>
                <c:formatCode>General</c:formatCode>
                <c:ptCount val="12"/>
                <c:pt idx="0">
                  <c:v>60</c:v>
                </c:pt>
                <c:pt idx="1">
                  <c:v>43</c:v>
                </c:pt>
                <c:pt idx="2">
                  <c:v>53</c:v>
                </c:pt>
                <c:pt idx="3">
                  <c:v>78</c:v>
                </c:pt>
                <c:pt idx="4">
                  <c:v>64</c:v>
                </c:pt>
                <c:pt idx="5">
                  <c:v>52</c:v>
                </c:pt>
                <c:pt idx="6">
                  <c:v>86</c:v>
                </c:pt>
                <c:pt idx="7">
                  <c:v>71</c:v>
                </c:pt>
                <c:pt idx="8">
                  <c:v>47</c:v>
                </c:pt>
                <c:pt idx="9">
                  <c:v>56</c:v>
                </c:pt>
                <c:pt idx="10">
                  <c:v>43</c:v>
                </c:pt>
                <c:pt idx="11">
                  <c:v>66</c:v>
                </c:pt>
              </c:numCache>
            </c:numRef>
          </c:val>
          <c:smooth val="0"/>
          <c:extLst>
            <c:ext xmlns:c16="http://schemas.microsoft.com/office/drawing/2014/chart" uri="{C3380CC4-5D6E-409C-BE32-E72D297353CC}">
              <c16:uniqueId val="{00000005-321C-42F0-A29B-4FAA0D25C2A8}"/>
            </c:ext>
          </c:extLst>
        </c:ser>
        <c:ser>
          <c:idx val="6"/>
          <c:order val="6"/>
          <c:tx>
            <c:strRef>
              <c:f>'C:\Users\RACHIDBERGHOUT\Desktop\Results_presentation\[3_4th_week_results_graphs.xlsx]Crime_types_g'!$A$159</c:f>
              <c:strCache>
                <c:ptCount val="1"/>
                <c:pt idx="0">
                  <c:v>theft of a motor vehicle</c:v>
                </c:pt>
              </c:strCache>
            </c:strRef>
          </c:tx>
          <c:spPr>
            <a:ln w="28575" cap="rnd">
              <a:solidFill>
                <a:schemeClr val="accent1">
                  <a:lumMod val="60000"/>
                </a:schemeClr>
              </a:solidFill>
              <a:round/>
            </a:ln>
            <a:effectLst/>
          </c:spPr>
          <c:marker>
            <c:symbol val="none"/>
          </c:marker>
          <c:val>
            <c:numRef>
              <c:f>'C:\Users\RACHIDBERGHOUT\Desktop\Results_presentation\[3_4th_week_results_graphs.xlsx]Crime_types_g'!$B$160:$B$171</c:f>
              <c:numCache>
                <c:formatCode>General</c:formatCode>
                <c:ptCount val="12"/>
                <c:pt idx="0">
                  <c:v>6</c:v>
                </c:pt>
                <c:pt idx="1">
                  <c:v>7</c:v>
                </c:pt>
                <c:pt idx="2">
                  <c:v>19</c:v>
                </c:pt>
                <c:pt idx="3">
                  <c:v>17</c:v>
                </c:pt>
                <c:pt idx="4">
                  <c:v>10</c:v>
                </c:pt>
                <c:pt idx="5">
                  <c:v>10</c:v>
                </c:pt>
                <c:pt idx="6">
                  <c:v>6</c:v>
                </c:pt>
                <c:pt idx="7">
                  <c:v>17</c:v>
                </c:pt>
                <c:pt idx="8">
                  <c:v>12</c:v>
                </c:pt>
                <c:pt idx="9">
                  <c:v>7</c:v>
                </c:pt>
                <c:pt idx="10">
                  <c:v>11</c:v>
                </c:pt>
                <c:pt idx="11">
                  <c:v>12</c:v>
                </c:pt>
              </c:numCache>
            </c:numRef>
          </c:val>
          <c:smooth val="0"/>
          <c:extLst>
            <c:ext xmlns:c16="http://schemas.microsoft.com/office/drawing/2014/chart" uri="{C3380CC4-5D6E-409C-BE32-E72D297353CC}">
              <c16:uniqueId val="{00000006-321C-42F0-A29B-4FAA0D25C2A8}"/>
            </c:ext>
          </c:extLst>
        </c:ser>
        <c:dLbls>
          <c:showLegendKey val="0"/>
          <c:showVal val="0"/>
          <c:showCatName val="0"/>
          <c:showSerName val="0"/>
          <c:showPercent val="0"/>
          <c:showBubbleSize val="0"/>
        </c:dLbls>
        <c:smooth val="0"/>
        <c:axId val="404779824"/>
        <c:axId val="404773264"/>
      </c:lineChart>
      <c:catAx>
        <c:axId val="404779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773264"/>
        <c:crosses val="autoZero"/>
        <c:auto val="1"/>
        <c:lblAlgn val="ctr"/>
        <c:lblOffset val="100"/>
        <c:noMultiLvlLbl val="0"/>
      </c:catAx>
      <c:valAx>
        <c:axId val="4047732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4779824"/>
        <c:crosses val="autoZero"/>
        <c:crossBetween val="between"/>
      </c:valAx>
      <c:spPr>
        <a:noFill/>
        <a:ln>
          <a:noFill/>
        </a:ln>
        <a:effectLst/>
      </c:spPr>
    </c:plotArea>
    <c:legend>
      <c:legendPos val="l"/>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Column1</c:v>
                </c:pt>
              </c:strCache>
            </c:strRef>
          </c:tx>
          <c:dPt>
            <c:idx val="0"/>
            <c:bubble3D val="0"/>
            <c:explosion val="7"/>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F5D-4E5B-8302-F36893C320F6}"/>
              </c:ext>
            </c:extLst>
          </c:dPt>
          <c:dPt>
            <c:idx val="1"/>
            <c:bubble3D val="0"/>
            <c:explosion val="13"/>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F5D-4E5B-8302-F36893C320F6}"/>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F5D-4E5B-8302-F36893C320F6}"/>
              </c:ext>
            </c:extLst>
          </c:dPt>
          <c:dPt>
            <c:idx val="3"/>
            <c:bubble3D val="0"/>
            <c:explosion val="1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F5D-4E5B-8302-F36893C320F6}"/>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7F5D-4E5B-8302-F36893C320F6}"/>
              </c:ext>
            </c:extLst>
          </c:dPt>
          <c:dPt>
            <c:idx val="5"/>
            <c:bubble3D val="0"/>
            <c:explosion val="11"/>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7F5D-4E5B-8302-F36893C320F6}"/>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7F5D-4E5B-8302-F36893C320F6}"/>
              </c:ext>
            </c:extLst>
          </c:dPt>
          <c:dLbls>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7F5D-4E5B-8302-F36893C320F6}"/>
                </c:ext>
              </c:extLst>
            </c:dLbl>
            <c:dLbl>
              <c:idx val="1"/>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7F5D-4E5B-8302-F36893C320F6}"/>
                </c:ext>
              </c:extLst>
            </c:dLbl>
            <c:dLbl>
              <c:idx val="2"/>
              <c:tx>
                <c:rich>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fld id="{20C01C4E-7EA6-44A0-B10C-5399DBA36080}" type="CATEGORYNAME">
                      <a:rPr lang="en-US" sz="1100">
                        <a:solidFill>
                          <a:schemeClr val="accent6"/>
                        </a:solidFill>
                      </a:rPr>
                      <a:pPr>
                        <a:defRPr sz="1100">
                          <a:solidFill>
                            <a:schemeClr val="accent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F5D-4E5B-8302-F36893C320F6}"/>
                </c:ext>
              </c:extLst>
            </c:dLbl>
            <c:dLbl>
              <c:idx val="3"/>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7F5D-4E5B-8302-F36893C320F6}"/>
                </c:ext>
              </c:extLst>
            </c:dLbl>
            <c:dLbl>
              <c:idx val="4"/>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9-7F5D-4E5B-8302-F36893C320F6}"/>
                </c:ext>
              </c:extLst>
            </c:dLbl>
            <c:dLbl>
              <c:idx val="5"/>
              <c:tx>
                <c:rich>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fld id="{19446326-6CDD-4FBC-98F7-908C3716143B}" type="CATEGORYNAME">
                      <a:rPr lang="en-US" sz="1100">
                        <a:solidFill>
                          <a:schemeClr val="accent3"/>
                        </a:solidFill>
                      </a:rPr>
                      <a:pPr>
                        <a:defRPr sz="1100">
                          <a:solidFill>
                            <a:schemeClr val="accent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7F5D-4E5B-8302-F36893C320F6}"/>
                </c:ext>
              </c:extLst>
            </c:dLbl>
            <c:dLbl>
              <c:idx val="6"/>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D-7F5D-4E5B-8302-F36893C320F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Monday</c:v>
                </c:pt>
                <c:pt idx="1">
                  <c:v>Tuesday</c:v>
                </c:pt>
                <c:pt idx="2">
                  <c:v>Wednesday</c:v>
                </c:pt>
                <c:pt idx="3">
                  <c:v>Thursday</c:v>
                </c:pt>
                <c:pt idx="4">
                  <c:v>Friday</c:v>
                </c:pt>
                <c:pt idx="5">
                  <c:v>Saturday</c:v>
                </c:pt>
                <c:pt idx="6">
                  <c:v>Sunday</c:v>
                </c:pt>
              </c:strCache>
            </c:strRef>
          </c:cat>
          <c:val>
            <c:numRef>
              <c:f>Sheet1!$B$2:$B$8</c:f>
              <c:numCache>
                <c:formatCode>General</c:formatCode>
                <c:ptCount val="7"/>
                <c:pt idx="0">
                  <c:v>1227</c:v>
                </c:pt>
                <c:pt idx="1">
                  <c:v>1139</c:v>
                </c:pt>
                <c:pt idx="2">
                  <c:v>1243</c:v>
                </c:pt>
                <c:pt idx="3">
                  <c:v>1299</c:v>
                </c:pt>
                <c:pt idx="4">
                  <c:v>1408</c:v>
                </c:pt>
                <c:pt idx="5">
                  <c:v>1503</c:v>
                </c:pt>
                <c:pt idx="6">
                  <c:v>1294</c:v>
                </c:pt>
              </c:numCache>
            </c:numRef>
          </c:val>
          <c:extLst>
            <c:ext xmlns:c16="http://schemas.microsoft.com/office/drawing/2014/chart" uri="{C3380CC4-5D6E-409C-BE32-E72D297353CC}">
              <c16:uniqueId val="{0000000E-7F5D-4E5B-8302-F36893C320F6}"/>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v>Linn</c:v>
          </c:tx>
          <c:spPr>
            <a:solidFill>
              <a:srgbClr val="B3B3B3"/>
            </a:solidFill>
            <a:ln w="3175">
              <a:solidFill>
                <a:srgbClr val="FF541C"/>
              </a:solidFill>
            </a:ln>
            <a:effectLst/>
            <a:sp3d contourW="3175">
              <a:contourClr>
                <a:srgbClr val="FF541C"/>
              </a:contourClr>
            </a:sp3d>
          </c:spPr>
          <c:invertIfNegative val="0"/>
          <c:cat>
            <c:strRef>
              <c:f>Crime_hour!$D$4:$D$28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NA</c:v>
                </c:pt>
              </c:strCache>
            </c:strRef>
          </c:cat>
          <c:val>
            <c:numRef>
              <c:f>Crime_hour!$F$4:$F$28</c:f>
              <c:numCache>
                <c:formatCode>0</c:formatCode>
                <c:ptCount val="25"/>
                <c:pt idx="0">
                  <c:v>136</c:v>
                </c:pt>
                <c:pt idx="1">
                  <c:v>168</c:v>
                </c:pt>
                <c:pt idx="2">
                  <c:v>162</c:v>
                </c:pt>
                <c:pt idx="3">
                  <c:v>136</c:v>
                </c:pt>
                <c:pt idx="4">
                  <c:v>116</c:v>
                </c:pt>
                <c:pt idx="5">
                  <c:v>79</c:v>
                </c:pt>
                <c:pt idx="6">
                  <c:v>61</c:v>
                </c:pt>
                <c:pt idx="7">
                  <c:v>68</c:v>
                </c:pt>
                <c:pt idx="8">
                  <c:v>164</c:v>
                </c:pt>
                <c:pt idx="9">
                  <c:v>212</c:v>
                </c:pt>
                <c:pt idx="10">
                  <c:v>325</c:v>
                </c:pt>
                <c:pt idx="11">
                  <c:v>366</c:v>
                </c:pt>
                <c:pt idx="12">
                  <c:v>423</c:v>
                </c:pt>
                <c:pt idx="13">
                  <c:v>442</c:v>
                </c:pt>
                <c:pt idx="14">
                  <c:v>423</c:v>
                </c:pt>
                <c:pt idx="15">
                  <c:v>447</c:v>
                </c:pt>
                <c:pt idx="16">
                  <c:v>470</c:v>
                </c:pt>
                <c:pt idx="17">
                  <c:v>471</c:v>
                </c:pt>
                <c:pt idx="18">
                  <c:v>496</c:v>
                </c:pt>
                <c:pt idx="19">
                  <c:v>469</c:v>
                </c:pt>
                <c:pt idx="20">
                  <c:v>420</c:v>
                </c:pt>
                <c:pt idx="21">
                  <c:v>441</c:v>
                </c:pt>
                <c:pt idx="22">
                  <c:v>264</c:v>
                </c:pt>
                <c:pt idx="23">
                  <c:v>193</c:v>
                </c:pt>
              </c:numCache>
            </c:numRef>
          </c:val>
          <c:extLst>
            <c:ext xmlns:c16="http://schemas.microsoft.com/office/drawing/2014/chart" uri="{C3380CC4-5D6E-409C-BE32-E72D297353CC}">
              <c16:uniqueId val="{00000000-0537-4F82-BA82-6378A01EF5E6}"/>
            </c:ext>
          </c:extLst>
        </c:ser>
        <c:dLbls>
          <c:showLegendKey val="0"/>
          <c:showVal val="0"/>
          <c:showCatName val="0"/>
          <c:showSerName val="0"/>
          <c:showPercent val="0"/>
          <c:showBubbleSize val="0"/>
        </c:dLbls>
        <c:gapWidth val="150"/>
        <c:shape val="box"/>
        <c:axId val="547456992"/>
        <c:axId val="547455680"/>
        <c:axId val="0"/>
      </c:bar3DChart>
      <c:catAx>
        <c:axId val="5474569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47455680"/>
        <c:crosses val="autoZero"/>
        <c:auto val="1"/>
        <c:lblAlgn val="ctr"/>
        <c:lblOffset val="100"/>
        <c:noMultiLvlLbl val="0"/>
      </c:catAx>
      <c:valAx>
        <c:axId val="547455680"/>
        <c:scaling>
          <c:orientation val="minMax"/>
          <c:max val="600"/>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47456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65460958005249E-2"/>
          <c:y val="7.2601293072962217E-2"/>
          <c:w val="0.94805372375328079"/>
          <c:h val="0.86173315328025568"/>
        </c:manualLayout>
      </c:layout>
      <c:barChart>
        <c:barDir val="col"/>
        <c:grouping val="stack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Crime_months!$J$4:$U$4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Crime_months!$J$5:$U$5</c:f>
              <c:numCache>
                <c:formatCode>General</c:formatCode>
                <c:ptCount val="12"/>
                <c:pt idx="0">
                  <c:v>232</c:v>
                </c:pt>
                <c:pt idx="1">
                  <c:v>204</c:v>
                </c:pt>
                <c:pt idx="2">
                  <c:v>215</c:v>
                </c:pt>
                <c:pt idx="3">
                  <c:v>289</c:v>
                </c:pt>
                <c:pt idx="4">
                  <c:v>213</c:v>
                </c:pt>
                <c:pt idx="5">
                  <c:v>193</c:v>
                </c:pt>
                <c:pt idx="6">
                  <c:v>172</c:v>
                </c:pt>
                <c:pt idx="7">
                  <c:v>168</c:v>
                </c:pt>
                <c:pt idx="8">
                  <c:v>182</c:v>
                </c:pt>
                <c:pt idx="9">
                  <c:v>198</c:v>
                </c:pt>
                <c:pt idx="10">
                  <c:v>149</c:v>
                </c:pt>
                <c:pt idx="11">
                  <c:v>142</c:v>
                </c:pt>
              </c:numCache>
            </c:numRef>
          </c:val>
          <c:extLst>
            <c:ext xmlns:c16="http://schemas.microsoft.com/office/drawing/2014/chart" uri="{C3380CC4-5D6E-409C-BE32-E72D297353CC}">
              <c16:uniqueId val="{00000000-79E1-46A4-90AA-803B6E374082}"/>
            </c:ext>
          </c:extLst>
        </c:ser>
        <c:ser>
          <c:idx val="1"/>
          <c:order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Crime_months!$J$4:$U$4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Crime_months!$J$6:$U$6</c:f>
              <c:numCache>
                <c:formatCode>General</c:formatCode>
                <c:ptCount val="12"/>
                <c:pt idx="0">
                  <c:v>157</c:v>
                </c:pt>
                <c:pt idx="1">
                  <c:v>170</c:v>
                </c:pt>
                <c:pt idx="2">
                  <c:v>201</c:v>
                </c:pt>
                <c:pt idx="3">
                  <c:v>220</c:v>
                </c:pt>
                <c:pt idx="4">
                  <c:v>204</c:v>
                </c:pt>
                <c:pt idx="5">
                  <c:v>126</c:v>
                </c:pt>
                <c:pt idx="6">
                  <c:v>124</c:v>
                </c:pt>
                <c:pt idx="7">
                  <c:v>135</c:v>
                </c:pt>
                <c:pt idx="8">
                  <c:v>100</c:v>
                </c:pt>
                <c:pt idx="9">
                  <c:v>165</c:v>
                </c:pt>
                <c:pt idx="10">
                  <c:v>126</c:v>
                </c:pt>
                <c:pt idx="11">
                  <c:v>164</c:v>
                </c:pt>
              </c:numCache>
            </c:numRef>
          </c:val>
          <c:extLst>
            <c:ext xmlns:c16="http://schemas.microsoft.com/office/drawing/2014/chart" uri="{C3380CC4-5D6E-409C-BE32-E72D297353CC}">
              <c16:uniqueId val="{00000001-79E1-46A4-90AA-803B6E374082}"/>
            </c:ext>
          </c:extLst>
        </c:ser>
        <c:ser>
          <c:idx val="2"/>
          <c:order val="2"/>
          <c:spPr>
            <a:solidFill>
              <a:schemeClr val="accent5">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Crime_months!$J$4:$U$4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Crime_months!$J$7:$U$7</c:f>
              <c:numCache>
                <c:formatCode>General</c:formatCode>
                <c:ptCount val="12"/>
                <c:pt idx="0">
                  <c:v>133</c:v>
                </c:pt>
                <c:pt idx="1">
                  <c:v>132</c:v>
                </c:pt>
                <c:pt idx="2">
                  <c:v>126</c:v>
                </c:pt>
                <c:pt idx="3">
                  <c:v>190</c:v>
                </c:pt>
                <c:pt idx="4">
                  <c:v>176</c:v>
                </c:pt>
                <c:pt idx="5">
                  <c:v>153</c:v>
                </c:pt>
                <c:pt idx="6">
                  <c:v>183</c:v>
                </c:pt>
                <c:pt idx="7">
                  <c:v>195</c:v>
                </c:pt>
                <c:pt idx="8">
                  <c:v>205</c:v>
                </c:pt>
                <c:pt idx="9">
                  <c:v>249</c:v>
                </c:pt>
                <c:pt idx="10">
                  <c:v>139</c:v>
                </c:pt>
                <c:pt idx="11">
                  <c:v>142</c:v>
                </c:pt>
              </c:numCache>
            </c:numRef>
          </c:val>
          <c:extLst>
            <c:ext xmlns:c16="http://schemas.microsoft.com/office/drawing/2014/chart" uri="{C3380CC4-5D6E-409C-BE32-E72D297353CC}">
              <c16:uniqueId val="{00000002-79E1-46A4-90AA-803B6E374082}"/>
            </c:ext>
          </c:extLst>
        </c:ser>
        <c:ser>
          <c:idx val="3"/>
          <c:order val="3"/>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Crime_months!$J$4:$U$4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Crime_months!$J$8:$U$8</c:f>
              <c:numCache>
                <c:formatCode>General</c:formatCode>
                <c:ptCount val="12"/>
                <c:pt idx="0">
                  <c:v>142</c:v>
                </c:pt>
                <c:pt idx="1">
                  <c:v>91</c:v>
                </c:pt>
                <c:pt idx="2">
                  <c:v>132</c:v>
                </c:pt>
                <c:pt idx="3">
                  <c:v>151</c:v>
                </c:pt>
                <c:pt idx="4">
                  <c:v>155</c:v>
                </c:pt>
                <c:pt idx="5">
                  <c:v>113</c:v>
                </c:pt>
                <c:pt idx="6">
                  <c:v>131</c:v>
                </c:pt>
                <c:pt idx="7">
                  <c:v>155</c:v>
                </c:pt>
                <c:pt idx="8">
                  <c:v>156</c:v>
                </c:pt>
                <c:pt idx="9">
                  <c:v>117</c:v>
                </c:pt>
                <c:pt idx="10">
                  <c:v>120</c:v>
                </c:pt>
                <c:pt idx="11">
                  <c:v>132</c:v>
                </c:pt>
              </c:numCache>
            </c:numRef>
          </c:val>
          <c:extLst>
            <c:ext xmlns:c16="http://schemas.microsoft.com/office/drawing/2014/chart" uri="{C3380CC4-5D6E-409C-BE32-E72D297353CC}">
              <c16:uniqueId val="{00000003-79E1-46A4-90AA-803B6E374082}"/>
            </c:ext>
          </c:extLst>
        </c:ser>
        <c:ser>
          <c:idx val="4"/>
          <c:order val="4"/>
          <c:spPr>
            <a:solidFill>
              <a:schemeClr val="accent3">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Crime_months!$J$4:$U$4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Crime_months!$J$9:$U$9</c:f>
              <c:numCache>
                <c:formatCode>General</c:formatCode>
                <c:ptCount val="12"/>
                <c:pt idx="0">
                  <c:v>122</c:v>
                </c:pt>
                <c:pt idx="1">
                  <c:v>76</c:v>
                </c:pt>
                <c:pt idx="2">
                  <c:v>103</c:v>
                </c:pt>
                <c:pt idx="3">
                  <c:v>117</c:v>
                </c:pt>
                <c:pt idx="4">
                  <c:v>169</c:v>
                </c:pt>
                <c:pt idx="5">
                  <c:v>149</c:v>
                </c:pt>
                <c:pt idx="6">
                  <c:v>148</c:v>
                </c:pt>
                <c:pt idx="7">
                  <c:v>159</c:v>
                </c:pt>
                <c:pt idx="8">
                  <c:v>151</c:v>
                </c:pt>
                <c:pt idx="9">
                  <c:v>135</c:v>
                </c:pt>
                <c:pt idx="10">
                  <c:v>98</c:v>
                </c:pt>
                <c:pt idx="11">
                  <c:v>85</c:v>
                </c:pt>
              </c:numCache>
            </c:numRef>
          </c:val>
          <c:extLst>
            <c:ext xmlns:c16="http://schemas.microsoft.com/office/drawing/2014/chart" uri="{C3380CC4-5D6E-409C-BE32-E72D297353CC}">
              <c16:uniqueId val="{00000004-79E1-46A4-90AA-803B6E374082}"/>
            </c:ext>
          </c:extLst>
        </c:ser>
        <c:dLbls>
          <c:dLblPos val="ctr"/>
          <c:showLegendKey val="0"/>
          <c:showVal val="1"/>
          <c:showCatName val="0"/>
          <c:showSerName val="0"/>
          <c:showPercent val="0"/>
          <c:showBubbleSize val="0"/>
        </c:dLbls>
        <c:gapWidth val="150"/>
        <c:overlap val="100"/>
        <c:axId val="703949791"/>
        <c:axId val="709431887"/>
      </c:barChart>
      <c:catAx>
        <c:axId val="70394979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1920000" spcFirstLastPara="1" vertOverflow="ellipsis" wrap="square" anchor="t" anchorCtr="0"/>
          <a:lstStyle/>
          <a:p>
            <a:pPr>
              <a:defRPr sz="1100" b="1" i="0" u="none" strike="noStrike" kern="1200" baseline="0">
                <a:solidFill>
                  <a:schemeClr val="tx1"/>
                </a:solidFill>
                <a:latin typeface="+mn-lt"/>
                <a:ea typeface="+mn-ea"/>
                <a:cs typeface="+mn-cs"/>
              </a:defRPr>
            </a:pPr>
            <a:endParaRPr lang="en-US"/>
          </a:p>
        </c:txPr>
        <c:crossAx val="709431887"/>
        <c:crosses val="autoZero"/>
        <c:auto val="1"/>
        <c:lblAlgn val="ctr"/>
        <c:lblOffset val="100"/>
        <c:noMultiLvlLbl val="0"/>
      </c:catAx>
      <c:valAx>
        <c:axId val="7094318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03949791"/>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Crime_month!$I$4:$T$4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Crime_month!$I$5:$T$5</c:f>
              <c:numCache>
                <c:formatCode>0.0</c:formatCode>
                <c:ptCount val="12"/>
                <c:pt idx="0">
                  <c:v>8.3836277844837053</c:v>
                </c:pt>
                <c:pt idx="1">
                  <c:v>7.1985076264676833</c:v>
                </c:pt>
                <c:pt idx="2">
                  <c:v>8.3177877757050371</c:v>
                </c:pt>
                <c:pt idx="3">
                  <c:v>10.369801382640183</c:v>
                </c:pt>
                <c:pt idx="4">
                  <c:v>9.6455612860748392</c:v>
                </c:pt>
                <c:pt idx="5">
                  <c:v>7.7581477010863598</c:v>
                </c:pt>
                <c:pt idx="6">
                  <c:v>8.1092944145725898</c:v>
                </c:pt>
                <c:pt idx="7">
                  <c:v>8.5372544716339309</c:v>
                </c:pt>
                <c:pt idx="8">
                  <c:v>8.5262811368374845</c:v>
                </c:pt>
                <c:pt idx="9">
                  <c:v>9.2285745638099428</c:v>
                </c:pt>
                <c:pt idx="10">
                  <c:v>6.7705475694063431</c:v>
                </c:pt>
                <c:pt idx="11">
                  <c:v>7.1546142872819045</c:v>
                </c:pt>
              </c:numCache>
            </c:numRef>
          </c:val>
          <c:extLst>
            <c:ext xmlns:c16="http://schemas.microsoft.com/office/drawing/2014/chart" uri="{C3380CC4-5D6E-409C-BE32-E72D297353CC}">
              <c16:uniqueId val="{00000000-2005-4BEA-9C84-3754955B3598}"/>
            </c:ext>
          </c:extLst>
        </c:ser>
        <c:dLbls>
          <c:showLegendKey val="0"/>
          <c:showVal val="0"/>
          <c:showCatName val="0"/>
          <c:showSerName val="0"/>
          <c:showPercent val="0"/>
          <c:showBubbleSize val="0"/>
        </c:dLbls>
        <c:gapWidth val="150"/>
        <c:axId val="544118624"/>
        <c:axId val="544118296"/>
      </c:barChart>
      <c:catAx>
        <c:axId val="5441186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118296"/>
        <c:crosses val="autoZero"/>
        <c:auto val="1"/>
        <c:lblAlgn val="ctr"/>
        <c:lblOffset val="100"/>
        <c:noMultiLvlLbl val="0"/>
      </c:catAx>
      <c:valAx>
        <c:axId val="544118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crimes,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11862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Crime_month!$I$10:$T$10</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Crime_month!$I$11:$T$11</c:f>
              <c:numCache>
                <c:formatCode>0.0</c:formatCode>
                <c:ptCount val="12"/>
                <c:pt idx="0">
                  <c:v>8.2706766917293226</c:v>
                </c:pt>
                <c:pt idx="1">
                  <c:v>6.3909774436090219</c:v>
                </c:pt>
                <c:pt idx="2">
                  <c:v>7.1428571428571423</c:v>
                </c:pt>
                <c:pt idx="3">
                  <c:v>8.2706766917293226</c:v>
                </c:pt>
                <c:pt idx="4">
                  <c:v>14.285714285714285</c:v>
                </c:pt>
                <c:pt idx="5">
                  <c:v>10.150375939849624</c:v>
                </c:pt>
                <c:pt idx="6">
                  <c:v>7.1428571428571423</c:v>
                </c:pt>
                <c:pt idx="7">
                  <c:v>12.781954887218044</c:v>
                </c:pt>
                <c:pt idx="8">
                  <c:v>6.3909774436090219</c:v>
                </c:pt>
                <c:pt idx="9">
                  <c:v>8.6466165413533833</c:v>
                </c:pt>
                <c:pt idx="10">
                  <c:v>5.6390977443609023</c:v>
                </c:pt>
                <c:pt idx="11">
                  <c:v>4.8872180451127818</c:v>
                </c:pt>
              </c:numCache>
            </c:numRef>
          </c:val>
          <c:extLst>
            <c:ext xmlns:c16="http://schemas.microsoft.com/office/drawing/2014/chart" uri="{C3380CC4-5D6E-409C-BE32-E72D297353CC}">
              <c16:uniqueId val="{00000000-9541-466D-BA2D-8E4CD2281198}"/>
            </c:ext>
          </c:extLst>
        </c:ser>
        <c:dLbls>
          <c:showLegendKey val="0"/>
          <c:showVal val="0"/>
          <c:showCatName val="0"/>
          <c:showSerName val="0"/>
          <c:showPercent val="0"/>
          <c:showBubbleSize val="0"/>
        </c:dLbls>
        <c:gapWidth val="150"/>
        <c:axId val="544116656"/>
        <c:axId val="544106816"/>
      </c:barChart>
      <c:catAx>
        <c:axId val="544116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106816"/>
        <c:crosses val="autoZero"/>
        <c:auto val="1"/>
        <c:lblAlgn val="ctr"/>
        <c:lblOffset val="100"/>
        <c:noMultiLvlLbl val="0"/>
      </c:catAx>
      <c:valAx>
        <c:axId val="544106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crimes,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11665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9632A-86BD-4070-815C-69D59D4346B2}"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1D8D4C-54E0-4BA3-8FF9-36372CBCCEBB}" type="slidenum">
              <a:rPr lang="en-US" smtClean="0"/>
              <a:t>‹#›</a:t>
            </a:fld>
            <a:endParaRPr lang="en-US"/>
          </a:p>
        </p:txBody>
      </p:sp>
    </p:spTree>
    <p:extLst>
      <p:ext uri="{BB962C8B-B14F-4D97-AF65-F5344CB8AC3E}">
        <p14:creationId xmlns:p14="http://schemas.microsoft.com/office/powerpoint/2010/main" val="230515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1</a:t>
            </a:fld>
            <a:endParaRPr lang="en-US"/>
          </a:p>
        </p:txBody>
      </p:sp>
    </p:spTree>
    <p:extLst>
      <p:ext uri="{BB962C8B-B14F-4D97-AF65-F5344CB8AC3E}">
        <p14:creationId xmlns:p14="http://schemas.microsoft.com/office/powerpoint/2010/main" val="2197897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14</a:t>
            </a:fld>
            <a:endParaRPr lang="en-US"/>
          </a:p>
        </p:txBody>
      </p:sp>
    </p:spTree>
    <p:extLst>
      <p:ext uri="{BB962C8B-B14F-4D97-AF65-F5344CB8AC3E}">
        <p14:creationId xmlns:p14="http://schemas.microsoft.com/office/powerpoint/2010/main" val="4042977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latin typeface="Maiandra GD" panose="020E0502030308020204" pitchFamily="34" charset="0"/>
              </a:rPr>
              <a:t>Yar</a:t>
            </a:r>
            <a:r>
              <a:rPr lang="en-US" b="1" dirty="0">
                <a:latin typeface="Maiandra GD" panose="020E0502030308020204" pitchFamily="34" charset="0"/>
              </a:rPr>
              <a:t> et al. (2016)</a:t>
            </a:r>
            <a:endParaRPr lang="en-US" dirty="0">
              <a:latin typeface="Maiandra GD" panose="020E0502030308020204" pitchFamily="34" charset="0"/>
            </a:endParaRPr>
          </a:p>
          <a:p>
            <a:r>
              <a:rPr lang="en-US" dirty="0">
                <a:latin typeface="Maiandra GD" panose="020E0502030308020204" pitchFamily="34" charset="0"/>
              </a:rPr>
              <a:t>47% of total crimes were committed from May-September (summer) followed by 33% in winter and the rest 20% in spring (March-April) during the year 2009 in Pakistan.</a:t>
            </a:r>
          </a:p>
          <a:p>
            <a:r>
              <a:rPr lang="en-US" dirty="0">
                <a:latin typeface="Maiandra GD" panose="020E0502030308020204" pitchFamily="34" charset="0"/>
              </a:rPr>
              <a:t>Temperature/heat can cause irritation which made people commit crime.</a:t>
            </a:r>
          </a:p>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5</a:t>
            </a:fld>
            <a:endParaRPr lang="en-US"/>
          </a:p>
        </p:txBody>
      </p:sp>
    </p:spTree>
    <p:extLst>
      <p:ext uri="{BB962C8B-B14F-4D97-AF65-F5344CB8AC3E}">
        <p14:creationId xmlns:p14="http://schemas.microsoft.com/office/powerpoint/2010/main" val="69073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6</a:t>
            </a:fld>
            <a:endParaRPr lang="en-US"/>
          </a:p>
        </p:txBody>
      </p:sp>
    </p:spTree>
    <p:extLst>
      <p:ext uri="{BB962C8B-B14F-4D97-AF65-F5344CB8AC3E}">
        <p14:creationId xmlns:p14="http://schemas.microsoft.com/office/powerpoint/2010/main" val="176970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7</a:t>
            </a:fld>
            <a:endParaRPr lang="en-US"/>
          </a:p>
        </p:txBody>
      </p:sp>
    </p:spTree>
    <p:extLst>
      <p:ext uri="{BB962C8B-B14F-4D97-AF65-F5344CB8AC3E}">
        <p14:creationId xmlns:p14="http://schemas.microsoft.com/office/powerpoint/2010/main" val="2353230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8</a:t>
            </a:fld>
            <a:endParaRPr lang="en-US"/>
          </a:p>
        </p:txBody>
      </p:sp>
    </p:spTree>
    <p:extLst>
      <p:ext uri="{BB962C8B-B14F-4D97-AF65-F5344CB8AC3E}">
        <p14:creationId xmlns:p14="http://schemas.microsoft.com/office/powerpoint/2010/main" val="1563725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9</a:t>
            </a:fld>
            <a:endParaRPr lang="en-US"/>
          </a:p>
        </p:txBody>
      </p:sp>
    </p:spTree>
    <p:extLst>
      <p:ext uri="{BB962C8B-B14F-4D97-AF65-F5344CB8AC3E}">
        <p14:creationId xmlns:p14="http://schemas.microsoft.com/office/powerpoint/2010/main" val="2240808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10</a:t>
            </a:fld>
            <a:endParaRPr lang="en-US"/>
          </a:p>
        </p:txBody>
      </p:sp>
    </p:spTree>
    <p:extLst>
      <p:ext uri="{BB962C8B-B14F-4D97-AF65-F5344CB8AC3E}">
        <p14:creationId xmlns:p14="http://schemas.microsoft.com/office/powerpoint/2010/main" val="1700041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12</a:t>
            </a:fld>
            <a:endParaRPr lang="en-US"/>
          </a:p>
        </p:txBody>
      </p:sp>
    </p:spTree>
    <p:extLst>
      <p:ext uri="{BB962C8B-B14F-4D97-AF65-F5344CB8AC3E}">
        <p14:creationId xmlns:p14="http://schemas.microsoft.com/office/powerpoint/2010/main" val="2641157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D8D4C-54E0-4BA3-8FF9-36372CBCCEBB}" type="slidenum">
              <a:rPr lang="en-US" smtClean="0"/>
              <a:t>13</a:t>
            </a:fld>
            <a:endParaRPr lang="en-US"/>
          </a:p>
        </p:txBody>
      </p:sp>
    </p:spTree>
    <p:extLst>
      <p:ext uri="{BB962C8B-B14F-4D97-AF65-F5344CB8AC3E}">
        <p14:creationId xmlns:p14="http://schemas.microsoft.com/office/powerpoint/2010/main" val="2387703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E85955-A903-40DE-B71F-A454596F0E73}"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373113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E85955-A903-40DE-B71F-A454596F0E73}"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25104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E85955-A903-40DE-B71F-A454596F0E73}"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262148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817" y="5651836"/>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userDrawn="1"/>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userDrawn="1"/>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userDrawn="1"/>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userDrawn="1"/>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userDrawn="1"/>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userDrawn="1"/>
        </p:nvSpPr>
        <p:spPr>
          <a:xfrm>
            <a:off x="4591374" y="4910580"/>
            <a:ext cx="1194943" cy="1323439"/>
          </a:xfrm>
          <a:prstGeom prst="rect">
            <a:avLst/>
          </a:prstGeom>
          <a:noFill/>
        </p:spPr>
        <p:txBody>
          <a:bodyPr wrap="none" rtlCol="0">
            <a:spAutoFit/>
          </a:bodyPr>
          <a:lstStyle/>
          <a:p>
            <a:r>
              <a:rPr kumimoji="1" lang="en-US" altLang="ja-JP" sz="8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7178490" y="3689036"/>
            <a:ext cx="1233030" cy="1323439"/>
          </a:xfrm>
          <a:prstGeom prst="rect">
            <a:avLst/>
          </a:prstGeom>
          <a:noFill/>
        </p:spPr>
        <p:txBody>
          <a:bodyPr wrap="none" rtlCol="0">
            <a:spAutoFit/>
          </a:bodyPr>
          <a:lstStyle/>
          <a:p>
            <a:r>
              <a:rPr kumimoji="1" lang="en-US" altLang="ja-JP" sz="8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9765607" y="2467492"/>
            <a:ext cx="1233030" cy="1323439"/>
          </a:xfrm>
          <a:prstGeom prst="rect">
            <a:avLst/>
          </a:prstGeom>
          <a:noFill/>
        </p:spPr>
        <p:txBody>
          <a:bodyPr wrap="none" rtlCol="0">
            <a:spAutoFit/>
          </a:bodyPr>
          <a:lstStyle/>
          <a:p>
            <a:r>
              <a:rPr kumimoji="1" lang="en-US" altLang="ja-JP" sz="8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userDrawn="1"/>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userDrawn="1"/>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501015" y="476830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4106891" y="3551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6695569" y="232521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453153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Insert Title Here</a:t>
            </a:r>
          </a:p>
        </p:txBody>
      </p:sp>
      <p:sp>
        <p:nvSpPr>
          <p:cNvPr id="3" name="Date Placeholder 2"/>
          <p:cNvSpPr>
            <a:spLocks noGrp="1"/>
          </p:cNvSpPr>
          <p:nvPr>
            <p:ph type="dt" sz="half" idx="10"/>
          </p:nvPr>
        </p:nvSpPr>
        <p:spPr/>
        <p:txBody>
          <a:bodyPr/>
          <a:lstStyle/>
          <a:p>
            <a:fld id="{08B03930-8964-4F2B-8987-9D77E9D58696}" type="datetime1">
              <a:rPr lang="en-US" smtClean="0"/>
              <a:t>7/3/2020</a:t>
            </a:fld>
            <a:endParaRPr lang="en-US"/>
          </a:p>
        </p:txBody>
      </p:sp>
      <p:sp>
        <p:nvSpPr>
          <p:cNvPr id="4" name="Footer Placeholder 3"/>
          <p:cNvSpPr>
            <a:spLocks noGrp="1"/>
          </p:cNvSpPr>
          <p:nvPr>
            <p:ph type="ftr" sz="quarter" idx="11"/>
          </p:nvPr>
        </p:nvSpPr>
        <p:spPr>
          <a:xfrm>
            <a:off x="7360355" y="6366933"/>
            <a:ext cx="3736623" cy="491068"/>
          </a:xfrm>
        </p:spPr>
        <p:txBody>
          <a:bodyPr/>
          <a:lstStyle/>
          <a:p>
            <a:r>
              <a:rPr lang="en-US"/>
              <a:t>Converting your business from Good to Great.</a:t>
            </a:r>
          </a:p>
        </p:txBody>
      </p:sp>
      <p:sp>
        <p:nvSpPr>
          <p:cNvPr id="5" name="Slide Number Placeholder 4"/>
          <p:cNvSpPr>
            <a:spLocks noGrp="1"/>
          </p:cNvSpPr>
          <p:nvPr>
            <p:ph type="sldNum" sz="quarter" idx="12"/>
          </p:nvPr>
        </p:nvSpPr>
        <p:spPr>
          <a:xfrm>
            <a:off x="10995378" y="6366933"/>
            <a:ext cx="572911" cy="491068"/>
          </a:xfrm>
        </p:spPr>
        <p:txBody>
          <a:bodyPr/>
          <a:lstStyle/>
          <a:p>
            <a:fld id="{8409FBBB-C588-4B8D-A7FF-E25C81CC24C8}" type="slidenum">
              <a:rPr lang="en-US" smtClean="0"/>
              <a:t>‹#›</a:t>
            </a:fld>
            <a:endParaRPr lang="en-US" dirty="0"/>
          </a:p>
        </p:txBody>
      </p:sp>
      <p:sp>
        <p:nvSpPr>
          <p:cNvPr id="25" name="Text Placeholder 24"/>
          <p:cNvSpPr>
            <a:spLocks noGrp="1"/>
          </p:cNvSpPr>
          <p:nvPr>
            <p:ph type="body" sz="quarter" idx="13"/>
          </p:nvPr>
        </p:nvSpPr>
        <p:spPr>
          <a:xfrm>
            <a:off x="814918" y="1109249"/>
            <a:ext cx="10562167" cy="360892"/>
          </a:xfrm>
        </p:spPr>
        <p:txBody>
          <a:bodyPr lIns="0" tIns="0" rIns="0" bIns="0">
            <a:noAutofit/>
          </a:bodyPr>
          <a:lstStyle>
            <a:lvl1pPr marL="0" indent="0" algn="ctr">
              <a:lnSpc>
                <a:spcPct val="100000"/>
              </a:lnSpc>
              <a:spcBef>
                <a:spcPts val="0"/>
              </a:spcBef>
              <a:buNone/>
              <a:defRPr sz="1100" spc="-30" baseline="0">
                <a:solidFill>
                  <a:schemeClr val="bg2"/>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r>
              <a:rPr lang="en-US" dirty="0"/>
              <a:t>Click to edit Master text</a:t>
            </a:r>
          </a:p>
        </p:txBody>
      </p:sp>
    </p:spTree>
    <p:extLst>
      <p:ext uri="{BB962C8B-B14F-4D97-AF65-F5344CB8AC3E}">
        <p14:creationId xmlns:p14="http://schemas.microsoft.com/office/powerpoint/2010/main" val="3703407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1497">
          <p15:clr>
            <a:srgbClr val="FBAE40"/>
          </p15:clr>
        </p15:guide>
        <p15:guide id="2" pos="1678">
          <p15:clr>
            <a:srgbClr val="FBAE40"/>
          </p15:clr>
        </p15:guide>
        <p15:guide id="3" pos="2789">
          <p15:clr>
            <a:srgbClr val="FBAE40"/>
          </p15:clr>
        </p15:guide>
        <p15:guide id="4" pos="2971">
          <p15:clr>
            <a:srgbClr val="FBAE40"/>
          </p15:clr>
        </p15:guide>
        <p15:guide id="5" pos="4082">
          <p15:clr>
            <a:srgbClr val="FBAE40"/>
          </p15:clr>
        </p15:guide>
        <p15:guide id="6" pos="42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52221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714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97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5400" b="0" i="0" u="none" strike="noStrike" kern="1200" cap="none" spc="0" normalizeH="0" baseline="0" noProof="0" dirty="0">
              <a:ln>
                <a:noFill/>
              </a:ln>
              <a:solidFill>
                <a:srgbClr val="000000"/>
              </a:solidFill>
              <a:effectLst/>
              <a:uLnTx/>
              <a:uFillTx/>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5400" b="0" i="0" u="none" strike="noStrike" kern="1200" cap="none" spc="0" normalizeH="0" baseline="0" noProof="0" dirty="0">
              <a:ln>
                <a:noFill/>
              </a:ln>
              <a:solidFill>
                <a:srgbClr val="000000"/>
              </a:solidFill>
              <a:effectLst/>
              <a:uLnTx/>
              <a:uFillTx/>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Tree>
    <p:extLst>
      <p:ext uri="{BB962C8B-B14F-4D97-AF65-F5344CB8AC3E}">
        <p14:creationId xmlns:p14="http://schemas.microsoft.com/office/powerpoint/2010/main" val="4109905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69676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3525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E85955-A903-40DE-B71F-A454596F0E73}"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29156249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37816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424862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4"/>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6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0762695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3_Images &amp; Contents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FF0C7903-447C-47EA-9F0F-27FB0FA66D93}"/>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24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10147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0_Images &amp; Contents Layout">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FFA8E757-7AA1-46D7-830D-82A7BA139EC7}"/>
              </a:ext>
            </a:extLst>
          </p:cNvPr>
          <p:cNvSpPr>
            <a:spLocks noGrp="1"/>
          </p:cNvSpPr>
          <p:nvPr>
            <p:ph type="pic" sz="quarter" idx="65" hasCustomPrompt="1"/>
          </p:nvPr>
        </p:nvSpPr>
        <p:spPr>
          <a:xfrm>
            <a:off x="6001996" y="665147"/>
            <a:ext cx="5714288" cy="5876452"/>
          </a:xfrm>
          <a:custGeom>
            <a:avLst/>
            <a:gdLst>
              <a:gd name="connsiteX0" fmla="*/ 4336617 w 5408405"/>
              <a:gd name="connsiteY0" fmla="*/ 2979311 h 5561888"/>
              <a:gd name="connsiteX1" fmla="*/ 4337062 w 5408405"/>
              <a:gd name="connsiteY1" fmla="*/ 2980996 h 5561888"/>
              <a:gd name="connsiteX2" fmla="*/ 4335592 w 5408405"/>
              <a:gd name="connsiteY2" fmla="*/ 2981017 h 5561888"/>
              <a:gd name="connsiteX3" fmla="*/ 1888921 w 5408405"/>
              <a:gd name="connsiteY3" fmla="*/ 2261506 h 5561888"/>
              <a:gd name="connsiteX4" fmla="*/ 1889365 w 5408405"/>
              <a:gd name="connsiteY4" fmla="*/ 2263191 h 5561888"/>
              <a:gd name="connsiteX5" fmla="*/ 1887895 w 5408405"/>
              <a:gd name="connsiteY5" fmla="*/ 2263212 h 5561888"/>
              <a:gd name="connsiteX6" fmla="*/ 3291650 w 5408405"/>
              <a:gd name="connsiteY6" fmla="*/ 1876983 h 5561888"/>
              <a:gd name="connsiteX7" fmla="*/ 2384076 w 5408405"/>
              <a:gd name="connsiteY7" fmla="*/ 3290419 h 5561888"/>
              <a:gd name="connsiteX8" fmla="*/ 3291650 w 5408405"/>
              <a:gd name="connsiteY8" fmla="*/ 3290419 h 5561888"/>
              <a:gd name="connsiteX9" fmla="*/ 4585316 w 5408405"/>
              <a:gd name="connsiteY9" fmla="*/ 91 h 5561888"/>
              <a:gd name="connsiteX10" fmla="*/ 4597631 w 5408405"/>
              <a:gd name="connsiteY10" fmla="*/ 4688 h 5561888"/>
              <a:gd name="connsiteX11" fmla="*/ 4597631 w 5408405"/>
              <a:gd name="connsiteY11" fmla="*/ 129174 h 5561888"/>
              <a:gd name="connsiteX12" fmla="*/ 4718305 w 5408405"/>
              <a:gd name="connsiteY12" fmla="*/ 117857 h 5561888"/>
              <a:gd name="connsiteX13" fmla="*/ 4838978 w 5408405"/>
              <a:gd name="connsiteY13" fmla="*/ 114085 h 5561888"/>
              <a:gd name="connsiteX14" fmla="*/ 4827665 w 5408405"/>
              <a:gd name="connsiteY14" fmla="*/ 166897 h 5561888"/>
              <a:gd name="connsiteX15" fmla="*/ 4895544 w 5408405"/>
              <a:gd name="connsiteY15" fmla="*/ 246116 h 5561888"/>
              <a:gd name="connsiteX16" fmla="*/ 5001133 w 5408405"/>
              <a:gd name="connsiteY16" fmla="*/ 193303 h 5561888"/>
              <a:gd name="connsiteX17" fmla="*/ 5061469 w 5408405"/>
              <a:gd name="connsiteY17" fmla="*/ 129174 h 5561888"/>
              <a:gd name="connsiteX18" fmla="*/ 5102951 w 5408405"/>
              <a:gd name="connsiteY18" fmla="*/ 136719 h 5561888"/>
              <a:gd name="connsiteX19" fmla="*/ 5110493 w 5408405"/>
              <a:gd name="connsiteY19" fmla="*/ 170670 h 5561888"/>
              <a:gd name="connsiteX20" fmla="*/ 5053927 w 5408405"/>
              <a:gd name="connsiteY20" fmla="*/ 246116 h 5561888"/>
              <a:gd name="connsiteX21" fmla="*/ 4978506 w 5408405"/>
              <a:gd name="connsiteY21" fmla="*/ 295156 h 5561888"/>
              <a:gd name="connsiteX22" fmla="*/ 4959651 w 5408405"/>
              <a:gd name="connsiteY22" fmla="*/ 347968 h 5561888"/>
              <a:gd name="connsiteX23" fmla="*/ 5019988 w 5408405"/>
              <a:gd name="connsiteY23" fmla="*/ 517722 h 5561888"/>
              <a:gd name="connsiteX24" fmla="*/ 5072782 w 5408405"/>
              <a:gd name="connsiteY24" fmla="*/ 562989 h 5561888"/>
              <a:gd name="connsiteX25" fmla="*/ 5151974 w 5408405"/>
              <a:gd name="connsiteY25" fmla="*/ 574306 h 5561888"/>
              <a:gd name="connsiteX26" fmla="*/ 5174600 w 5408405"/>
              <a:gd name="connsiteY26" fmla="*/ 638435 h 5561888"/>
              <a:gd name="connsiteX27" fmla="*/ 5125577 w 5408405"/>
              <a:gd name="connsiteY27" fmla="*/ 706337 h 5561888"/>
              <a:gd name="connsiteX28" fmla="*/ 5084096 w 5408405"/>
              <a:gd name="connsiteY28" fmla="*/ 845912 h 5561888"/>
              <a:gd name="connsiteX29" fmla="*/ 5148203 w 5408405"/>
              <a:gd name="connsiteY29" fmla="*/ 921358 h 5561888"/>
              <a:gd name="connsiteX30" fmla="*/ 5231166 w 5408405"/>
              <a:gd name="connsiteY30" fmla="*/ 943992 h 5561888"/>
              <a:gd name="connsiteX31" fmla="*/ 5174600 w 5408405"/>
              <a:gd name="connsiteY31" fmla="*/ 1008121 h 5561888"/>
              <a:gd name="connsiteX32" fmla="*/ 5261334 w 5408405"/>
              <a:gd name="connsiteY32" fmla="*/ 1045844 h 5561888"/>
              <a:gd name="connsiteX33" fmla="*/ 5393321 w 5408405"/>
              <a:gd name="connsiteY33" fmla="*/ 1102429 h 5561888"/>
              <a:gd name="connsiteX34" fmla="*/ 5408405 w 5408405"/>
              <a:gd name="connsiteY34" fmla="*/ 1109973 h 5561888"/>
              <a:gd name="connsiteX35" fmla="*/ 5351839 w 5408405"/>
              <a:gd name="connsiteY35" fmla="*/ 1140152 h 5561888"/>
              <a:gd name="connsiteX36" fmla="*/ 5351839 w 5408405"/>
              <a:gd name="connsiteY36" fmla="*/ 1155241 h 5561888"/>
              <a:gd name="connsiteX37" fmla="*/ 5325442 w 5408405"/>
              <a:gd name="connsiteY37" fmla="*/ 1396668 h 5561888"/>
              <a:gd name="connsiteX38" fmla="*/ 5332984 w 5408405"/>
              <a:gd name="connsiteY38" fmla="*/ 1453253 h 5561888"/>
              <a:gd name="connsiteX39" fmla="*/ 5317900 w 5408405"/>
              <a:gd name="connsiteY39" fmla="*/ 1494748 h 5561888"/>
              <a:gd name="connsiteX40" fmla="*/ 5272648 w 5408405"/>
              <a:gd name="connsiteY40" fmla="*/ 1494748 h 5561888"/>
              <a:gd name="connsiteX41" fmla="*/ 5204769 w 5408405"/>
              <a:gd name="connsiteY41" fmla="*/ 1509837 h 5561888"/>
              <a:gd name="connsiteX42" fmla="*/ 5185914 w 5408405"/>
              <a:gd name="connsiteY42" fmla="*/ 1566422 h 5561888"/>
              <a:gd name="connsiteX43" fmla="*/ 5076554 w 5408405"/>
              <a:gd name="connsiteY43" fmla="*/ 1713542 h 5561888"/>
              <a:gd name="connsiteX44" fmla="*/ 5050156 w 5408405"/>
              <a:gd name="connsiteY44" fmla="*/ 1721086 h 5561888"/>
              <a:gd name="connsiteX45" fmla="*/ 4899314 w 5408405"/>
              <a:gd name="connsiteY45" fmla="*/ 1721086 h 5561888"/>
              <a:gd name="connsiteX46" fmla="*/ 4929483 w 5408405"/>
              <a:gd name="connsiteY46" fmla="*/ 1845572 h 5561888"/>
              <a:gd name="connsiteX47" fmla="*/ 4842749 w 5408405"/>
              <a:gd name="connsiteY47" fmla="*/ 1777671 h 5561888"/>
              <a:gd name="connsiteX48" fmla="*/ 4706992 w 5408405"/>
              <a:gd name="connsiteY48" fmla="*/ 1743720 h 5561888"/>
              <a:gd name="connsiteX49" fmla="*/ 4642884 w 5408405"/>
              <a:gd name="connsiteY49" fmla="*/ 1853117 h 5561888"/>
              <a:gd name="connsiteX50" fmla="*/ 4548608 w 5408405"/>
              <a:gd name="connsiteY50" fmla="*/ 1909701 h 5561888"/>
              <a:gd name="connsiteX51" fmla="*/ 4484500 w 5408405"/>
              <a:gd name="connsiteY51" fmla="*/ 1932335 h 5561888"/>
              <a:gd name="connsiteX52" fmla="*/ 4378911 w 5408405"/>
              <a:gd name="connsiteY52" fmla="*/ 1996464 h 5561888"/>
              <a:gd name="connsiteX53" fmla="*/ 4344972 w 5408405"/>
              <a:gd name="connsiteY53" fmla="*/ 2026643 h 5561888"/>
              <a:gd name="connsiteX54" fmla="*/ 4360056 w 5408405"/>
              <a:gd name="connsiteY54" fmla="*/ 2120951 h 5561888"/>
              <a:gd name="connsiteX55" fmla="*/ 4356285 w 5408405"/>
              <a:gd name="connsiteY55" fmla="*/ 2249209 h 5561888"/>
              <a:gd name="connsiteX56" fmla="*/ 4311032 w 5408405"/>
              <a:gd name="connsiteY56" fmla="*/ 2249209 h 5561888"/>
              <a:gd name="connsiteX57" fmla="*/ 4311032 w 5408405"/>
              <a:gd name="connsiteY57" fmla="*/ 2166218 h 5561888"/>
              <a:gd name="connsiteX58" fmla="*/ 4307261 w 5408405"/>
              <a:gd name="connsiteY58" fmla="*/ 2102089 h 5561888"/>
              <a:gd name="connsiteX59" fmla="*/ 4293453 w 5408405"/>
              <a:gd name="connsiteY59" fmla="*/ 2062720 h 5561888"/>
              <a:gd name="connsiteX60" fmla="*/ 4293453 w 5408405"/>
              <a:gd name="connsiteY60" fmla="*/ 2298718 h 5561888"/>
              <a:gd name="connsiteX61" fmla="*/ 4314960 w 5408405"/>
              <a:gd name="connsiteY61" fmla="*/ 2298021 h 5561888"/>
              <a:gd name="connsiteX62" fmla="*/ 4334595 w 5408405"/>
              <a:gd name="connsiteY62" fmla="*/ 2281553 h 5561888"/>
              <a:gd name="connsiteX63" fmla="*/ 4344746 w 5408405"/>
              <a:gd name="connsiteY63" fmla="*/ 2279636 h 5561888"/>
              <a:gd name="connsiteX64" fmla="*/ 4402848 w 5408405"/>
              <a:gd name="connsiteY64" fmla="*/ 2284326 h 5561888"/>
              <a:gd name="connsiteX65" fmla="*/ 4473289 w 5408405"/>
              <a:gd name="connsiteY65" fmla="*/ 2321185 h 5561888"/>
              <a:gd name="connsiteX66" fmla="*/ 4499740 w 5408405"/>
              <a:gd name="connsiteY66" fmla="*/ 2331640 h 5561888"/>
              <a:gd name="connsiteX67" fmla="*/ 4524595 w 5408405"/>
              <a:gd name="connsiteY67" fmla="*/ 2359469 h 5561888"/>
              <a:gd name="connsiteX68" fmla="*/ 4544622 w 5408405"/>
              <a:gd name="connsiteY68" fmla="*/ 2383765 h 5561888"/>
              <a:gd name="connsiteX69" fmla="*/ 4554292 w 5408405"/>
              <a:gd name="connsiteY69" fmla="*/ 2392027 h 5561888"/>
              <a:gd name="connsiteX70" fmla="*/ 4560549 w 5408405"/>
              <a:gd name="connsiteY70" fmla="*/ 2467954 h 5561888"/>
              <a:gd name="connsiteX71" fmla="*/ 4547398 w 5408405"/>
              <a:gd name="connsiteY71" fmla="*/ 2521373 h 5561888"/>
              <a:gd name="connsiteX72" fmla="*/ 4555843 w 5408405"/>
              <a:gd name="connsiteY72" fmla="*/ 2579321 h 5561888"/>
              <a:gd name="connsiteX73" fmla="*/ 4566049 w 5408405"/>
              <a:gd name="connsiteY73" fmla="*/ 2582191 h 5561888"/>
              <a:gd name="connsiteX74" fmla="*/ 4643312 w 5408405"/>
              <a:gd name="connsiteY74" fmla="*/ 2587849 h 5561888"/>
              <a:gd name="connsiteX75" fmla="*/ 4657728 w 5408405"/>
              <a:gd name="connsiteY75" fmla="*/ 2592463 h 5561888"/>
              <a:gd name="connsiteX76" fmla="*/ 4692721 w 5408405"/>
              <a:gd name="connsiteY76" fmla="*/ 2617179 h 5561888"/>
              <a:gd name="connsiteX77" fmla="*/ 4736105 w 5408405"/>
              <a:gd name="connsiteY77" fmla="*/ 2642990 h 5561888"/>
              <a:gd name="connsiteX78" fmla="*/ 4750038 w 5408405"/>
              <a:gd name="connsiteY78" fmla="*/ 2657785 h 5561888"/>
              <a:gd name="connsiteX79" fmla="*/ 4796763 w 5408405"/>
              <a:gd name="connsiteY79" fmla="*/ 2766142 h 5561888"/>
              <a:gd name="connsiteX80" fmla="*/ 4795690 w 5408405"/>
              <a:gd name="connsiteY80" fmla="*/ 2776927 h 5561888"/>
              <a:gd name="connsiteX81" fmla="*/ 4777160 w 5408405"/>
              <a:gd name="connsiteY81" fmla="*/ 2831008 h 5561888"/>
              <a:gd name="connsiteX82" fmla="*/ 4766623 w 5408405"/>
              <a:gd name="connsiteY82" fmla="*/ 2851481 h 5561888"/>
              <a:gd name="connsiteX83" fmla="*/ 4746650 w 5408405"/>
              <a:gd name="connsiteY83" fmla="*/ 2884036 h 5561888"/>
              <a:gd name="connsiteX84" fmla="*/ 4744682 w 5408405"/>
              <a:gd name="connsiteY84" fmla="*/ 2921163 h 5561888"/>
              <a:gd name="connsiteX85" fmla="*/ 4739063 w 5408405"/>
              <a:gd name="connsiteY85" fmla="*/ 2933424 h 5561888"/>
              <a:gd name="connsiteX86" fmla="*/ 4725645 w 5408405"/>
              <a:gd name="connsiteY86" fmla="*/ 2930966 h 5561888"/>
              <a:gd name="connsiteX87" fmla="*/ 4716608 w 5408405"/>
              <a:gd name="connsiteY87" fmla="*/ 2925688 h 5561888"/>
              <a:gd name="connsiteX88" fmla="*/ 4702811 w 5408405"/>
              <a:gd name="connsiteY88" fmla="*/ 2922861 h 5561888"/>
              <a:gd name="connsiteX89" fmla="*/ 4700569 w 5408405"/>
              <a:gd name="connsiteY89" fmla="*/ 2936054 h 5561888"/>
              <a:gd name="connsiteX90" fmla="*/ 4679798 w 5408405"/>
              <a:gd name="connsiteY90" fmla="*/ 2951264 h 5561888"/>
              <a:gd name="connsiteX91" fmla="*/ 4668381 w 5408405"/>
              <a:gd name="connsiteY91" fmla="*/ 2947211 h 5561888"/>
              <a:gd name="connsiteX92" fmla="*/ 4653498 w 5408405"/>
              <a:gd name="connsiteY92" fmla="*/ 2953973 h 5561888"/>
              <a:gd name="connsiteX93" fmla="*/ 4659646 w 5408405"/>
              <a:gd name="connsiteY93" fmla="*/ 2968262 h 5561888"/>
              <a:gd name="connsiteX94" fmla="*/ 4669796 w 5408405"/>
              <a:gd name="connsiteY94" fmla="*/ 2976183 h 5561888"/>
              <a:gd name="connsiteX95" fmla="*/ 4576498 w 5408405"/>
              <a:gd name="connsiteY95" fmla="*/ 2977532 h 5561888"/>
              <a:gd name="connsiteX96" fmla="*/ 4575299 w 5408405"/>
              <a:gd name="connsiteY96" fmla="*/ 2971067 h 5561888"/>
              <a:gd name="connsiteX97" fmla="*/ 4558476 w 5408405"/>
              <a:gd name="connsiteY97" fmla="*/ 2965284 h 5561888"/>
              <a:gd name="connsiteX98" fmla="*/ 4542988 w 5408405"/>
              <a:gd name="connsiteY98" fmla="*/ 2971454 h 5561888"/>
              <a:gd name="connsiteX99" fmla="*/ 4521364 w 5408405"/>
              <a:gd name="connsiteY99" fmla="*/ 2964532 h 5561888"/>
              <a:gd name="connsiteX100" fmla="*/ 4451694 w 5408405"/>
              <a:gd name="connsiteY100" fmla="*/ 2942625 h 5561888"/>
              <a:gd name="connsiteX101" fmla="*/ 4436756 w 5408405"/>
              <a:gd name="connsiteY101" fmla="*/ 2944599 h 5561888"/>
              <a:gd name="connsiteX102" fmla="*/ 4440731 w 5408405"/>
              <a:gd name="connsiteY102" fmla="*/ 2926000 h 5561888"/>
              <a:gd name="connsiteX103" fmla="*/ 4442506 w 5408405"/>
              <a:gd name="connsiteY103" fmla="*/ 2924183 h 5561888"/>
              <a:gd name="connsiteX104" fmla="*/ 4433167 w 5408405"/>
              <a:gd name="connsiteY104" fmla="*/ 2892578 h 5561888"/>
              <a:gd name="connsiteX105" fmla="*/ 4405904 w 5408405"/>
              <a:gd name="connsiteY105" fmla="*/ 2863581 h 5561888"/>
              <a:gd name="connsiteX106" fmla="*/ 4376015 w 5408405"/>
              <a:gd name="connsiteY106" fmla="*/ 2814268 h 5561888"/>
              <a:gd name="connsiteX107" fmla="*/ 4373993 w 5408405"/>
              <a:gd name="connsiteY107" fmla="*/ 2794544 h 5561888"/>
              <a:gd name="connsiteX108" fmla="*/ 4366773 w 5408405"/>
              <a:gd name="connsiteY108" fmla="*/ 2738976 h 5561888"/>
              <a:gd name="connsiteX109" fmla="*/ 4375522 w 5408405"/>
              <a:gd name="connsiteY109" fmla="*/ 2719122 h 5561888"/>
              <a:gd name="connsiteX110" fmla="*/ 4416528 w 5408405"/>
              <a:gd name="connsiteY110" fmla="*/ 2642030 h 5561888"/>
              <a:gd name="connsiteX111" fmla="*/ 4403213 w 5408405"/>
              <a:gd name="connsiteY111" fmla="*/ 2629024 h 5561888"/>
              <a:gd name="connsiteX112" fmla="*/ 4386019 w 5408405"/>
              <a:gd name="connsiteY112" fmla="*/ 2642994 h 5561888"/>
              <a:gd name="connsiteX113" fmla="*/ 4382635 w 5408405"/>
              <a:gd name="connsiteY113" fmla="*/ 2660988 h 5561888"/>
              <a:gd name="connsiteX114" fmla="*/ 4373789 w 5408405"/>
              <a:gd name="connsiteY114" fmla="*/ 2672465 h 5561888"/>
              <a:gd name="connsiteX115" fmla="*/ 4364670 w 5408405"/>
              <a:gd name="connsiteY115" fmla="*/ 2660006 h 5561888"/>
              <a:gd name="connsiteX116" fmla="*/ 4365083 w 5408405"/>
              <a:gd name="connsiteY116" fmla="*/ 2643843 h 5561888"/>
              <a:gd name="connsiteX117" fmla="*/ 4349279 w 5408405"/>
              <a:gd name="connsiteY117" fmla="*/ 2622489 h 5561888"/>
              <a:gd name="connsiteX118" fmla="*/ 4336940 w 5408405"/>
              <a:gd name="connsiteY118" fmla="*/ 2642385 h 5561888"/>
              <a:gd name="connsiteX119" fmla="*/ 4334807 w 5408405"/>
              <a:gd name="connsiteY119" fmla="*/ 2665152 h 5561888"/>
              <a:gd name="connsiteX120" fmla="*/ 4315109 w 5408405"/>
              <a:gd name="connsiteY120" fmla="*/ 2669577 h 5561888"/>
              <a:gd name="connsiteX121" fmla="*/ 4293624 w 5408405"/>
              <a:gd name="connsiteY121" fmla="*/ 2622557 h 5561888"/>
              <a:gd name="connsiteX122" fmla="*/ 4293453 w 5408405"/>
              <a:gd name="connsiteY122" fmla="*/ 2622155 h 5561888"/>
              <a:gd name="connsiteX123" fmla="*/ 4293453 w 5408405"/>
              <a:gd name="connsiteY123" fmla="*/ 3290419 h 5561888"/>
              <a:gd name="connsiteX124" fmla="*/ 4819151 w 5408405"/>
              <a:gd name="connsiteY124" fmla="*/ 3290419 h 5561888"/>
              <a:gd name="connsiteX125" fmla="*/ 4618033 w 5408405"/>
              <a:gd name="connsiteY125" fmla="*/ 3783581 h 5561888"/>
              <a:gd name="connsiteX126" fmla="*/ 4631595 w 5408405"/>
              <a:gd name="connsiteY126" fmla="*/ 3794382 h 5561888"/>
              <a:gd name="connsiteX127" fmla="*/ 4653185 w 5408405"/>
              <a:gd name="connsiteY127" fmla="*/ 3834503 h 5561888"/>
              <a:gd name="connsiteX128" fmla="*/ 4695406 w 5408405"/>
              <a:gd name="connsiteY128" fmla="*/ 3937672 h 5561888"/>
              <a:gd name="connsiteX129" fmla="*/ 4749142 w 5408405"/>
              <a:gd name="connsiteY129" fmla="*/ 4037020 h 5561888"/>
              <a:gd name="connsiteX130" fmla="*/ 4833584 w 5408405"/>
              <a:gd name="connsiteY130" fmla="*/ 4121084 h 5561888"/>
              <a:gd name="connsiteX131" fmla="*/ 4833584 w 5408405"/>
              <a:gd name="connsiteY131" fmla="*/ 4258643 h 5561888"/>
              <a:gd name="connsiteX132" fmla="*/ 4787525 w 5408405"/>
              <a:gd name="connsiteY132" fmla="*/ 4312138 h 5561888"/>
              <a:gd name="connsiteX133" fmla="*/ 4703083 w 5408405"/>
              <a:gd name="connsiteY133" fmla="*/ 4365633 h 5561888"/>
              <a:gd name="connsiteX134" fmla="*/ 4603288 w 5408405"/>
              <a:gd name="connsiteY134" fmla="*/ 4380917 h 5561888"/>
              <a:gd name="connsiteX135" fmla="*/ 4488139 w 5408405"/>
              <a:gd name="connsiteY135" fmla="*/ 4273927 h 5561888"/>
              <a:gd name="connsiteX136" fmla="*/ 4465110 w 5408405"/>
              <a:gd name="connsiteY136" fmla="*/ 4231895 h 5561888"/>
              <a:gd name="connsiteX137" fmla="*/ 4463971 w 5408405"/>
              <a:gd name="connsiteY137" fmla="*/ 4193386 h 5561888"/>
              <a:gd name="connsiteX138" fmla="*/ 4454229 w 5408405"/>
              <a:gd name="connsiteY138" fmla="*/ 4178157 h 5561888"/>
              <a:gd name="connsiteX139" fmla="*/ 4293453 w 5408405"/>
              <a:gd name="connsiteY139" fmla="*/ 4178157 h 5561888"/>
              <a:gd name="connsiteX140" fmla="*/ 4293453 w 5408405"/>
              <a:gd name="connsiteY140" fmla="*/ 4857600 h 5561888"/>
              <a:gd name="connsiteX141" fmla="*/ 3291650 w 5408405"/>
              <a:gd name="connsiteY141" fmla="*/ 4857600 h 5561888"/>
              <a:gd name="connsiteX142" fmla="*/ 3291650 w 5408405"/>
              <a:gd name="connsiteY142" fmla="*/ 4178157 h 5561888"/>
              <a:gd name="connsiteX143" fmla="*/ 2897583 w 5408405"/>
              <a:gd name="connsiteY143" fmla="*/ 4178157 h 5561888"/>
              <a:gd name="connsiteX144" fmla="*/ 2899933 w 5408405"/>
              <a:gd name="connsiteY144" fmla="*/ 4187858 h 5561888"/>
              <a:gd name="connsiteX145" fmla="*/ 2922554 w 5408405"/>
              <a:gd name="connsiteY145" fmla="*/ 4233043 h 5561888"/>
              <a:gd name="connsiteX146" fmla="*/ 2922554 w 5408405"/>
              <a:gd name="connsiteY146" fmla="*/ 4255635 h 5561888"/>
              <a:gd name="connsiteX147" fmla="*/ 2903703 w 5408405"/>
              <a:gd name="connsiteY147" fmla="*/ 4306468 h 5561888"/>
              <a:gd name="connsiteX148" fmla="*/ 2877312 w 5408405"/>
              <a:gd name="connsiteY148" fmla="*/ 4389306 h 5561888"/>
              <a:gd name="connsiteX149" fmla="*/ 2854690 w 5408405"/>
              <a:gd name="connsiteY149" fmla="*/ 4419429 h 5561888"/>
              <a:gd name="connsiteX150" fmla="*/ 2818873 w 5408405"/>
              <a:gd name="connsiteY150" fmla="*/ 4449552 h 5561888"/>
              <a:gd name="connsiteX151" fmla="*/ 2786827 w 5408405"/>
              <a:gd name="connsiteY151" fmla="*/ 4466497 h 5561888"/>
              <a:gd name="connsiteX152" fmla="*/ 2668065 w 5408405"/>
              <a:gd name="connsiteY152" fmla="*/ 4492854 h 5561888"/>
              <a:gd name="connsiteX153" fmla="*/ 2607742 w 5408405"/>
              <a:gd name="connsiteY153" fmla="*/ 4490972 h 5561888"/>
              <a:gd name="connsiteX154" fmla="*/ 2513486 w 5408405"/>
              <a:gd name="connsiteY154" fmla="*/ 4417547 h 5561888"/>
              <a:gd name="connsiteX155" fmla="*/ 2507831 w 5408405"/>
              <a:gd name="connsiteY155" fmla="*/ 4372362 h 5561888"/>
              <a:gd name="connsiteX156" fmla="*/ 2505946 w 5408405"/>
              <a:gd name="connsiteY156" fmla="*/ 4353535 h 5561888"/>
              <a:gd name="connsiteX157" fmla="*/ 2496520 w 5408405"/>
              <a:gd name="connsiteY157" fmla="*/ 4302702 h 5561888"/>
              <a:gd name="connsiteX158" fmla="*/ 2490865 w 5408405"/>
              <a:gd name="connsiteY158" fmla="*/ 4278227 h 5561888"/>
              <a:gd name="connsiteX159" fmla="*/ 2492750 w 5408405"/>
              <a:gd name="connsiteY159" fmla="*/ 4246222 h 5561888"/>
              <a:gd name="connsiteX160" fmla="*/ 2505946 w 5408405"/>
              <a:gd name="connsiteY160" fmla="*/ 4214216 h 5561888"/>
              <a:gd name="connsiteX161" fmla="*/ 2519389 w 5408405"/>
              <a:gd name="connsiteY161" fmla="*/ 4178157 h 5561888"/>
              <a:gd name="connsiteX162" fmla="*/ 1895054 w 5408405"/>
              <a:gd name="connsiteY162" fmla="*/ 4178157 h 5561888"/>
              <a:gd name="connsiteX163" fmla="*/ 1904034 w 5408405"/>
              <a:gd name="connsiteY163" fmla="*/ 4212935 h 5561888"/>
              <a:gd name="connsiteX164" fmla="*/ 1913368 w 5408405"/>
              <a:gd name="connsiteY164" fmla="*/ 4235094 h 5561888"/>
              <a:gd name="connsiteX165" fmla="*/ 1897032 w 5408405"/>
              <a:gd name="connsiteY165" fmla="*/ 4308568 h 5561888"/>
              <a:gd name="connsiteX166" fmla="*/ 1887698 w 5408405"/>
              <a:gd name="connsiteY166" fmla="*/ 4331893 h 5561888"/>
              <a:gd name="connsiteX167" fmla="*/ 1886531 w 5408405"/>
              <a:gd name="connsiteY167" fmla="*/ 4371546 h 5561888"/>
              <a:gd name="connsiteX168" fmla="*/ 1908701 w 5408405"/>
              <a:gd name="connsiteY168" fmla="*/ 4405367 h 5561888"/>
              <a:gd name="connsiteX169" fmla="*/ 1929704 w 5408405"/>
              <a:gd name="connsiteY169" fmla="*/ 4469511 h 5561888"/>
              <a:gd name="connsiteX170" fmla="*/ 1921536 w 5408405"/>
              <a:gd name="connsiteY170" fmla="*/ 4497501 h 5561888"/>
              <a:gd name="connsiteX171" fmla="*/ 1915702 w 5408405"/>
              <a:gd name="connsiteY171" fmla="*/ 4519659 h 5561888"/>
              <a:gd name="connsiteX172" fmla="*/ 1885364 w 5408405"/>
              <a:gd name="connsiteY172" fmla="*/ 4510329 h 5561888"/>
              <a:gd name="connsiteX173" fmla="*/ 1867862 w 5408405"/>
              <a:gd name="connsiteY173" fmla="*/ 4478841 h 5561888"/>
              <a:gd name="connsiteX174" fmla="*/ 1816521 w 5408405"/>
              <a:gd name="connsiteY174" fmla="*/ 4538320 h 5561888"/>
              <a:gd name="connsiteX175" fmla="*/ 1828189 w 5408405"/>
              <a:gd name="connsiteY175" fmla="*/ 4568642 h 5561888"/>
              <a:gd name="connsiteX176" fmla="*/ 1858527 w 5408405"/>
              <a:gd name="connsiteY176" fmla="*/ 4597798 h 5561888"/>
              <a:gd name="connsiteX177" fmla="*/ 1877196 w 5408405"/>
              <a:gd name="connsiteY177" fmla="*/ 4635118 h 5561888"/>
              <a:gd name="connsiteX178" fmla="*/ 1852693 w 5408405"/>
              <a:gd name="connsiteY178" fmla="*/ 4654945 h 5561888"/>
              <a:gd name="connsiteX179" fmla="*/ 1825855 w 5408405"/>
              <a:gd name="connsiteY179" fmla="*/ 4679436 h 5561888"/>
              <a:gd name="connsiteX180" fmla="*/ 1822355 w 5408405"/>
              <a:gd name="connsiteY180" fmla="*/ 4720255 h 5561888"/>
              <a:gd name="connsiteX181" fmla="*/ 1781516 w 5408405"/>
              <a:gd name="connsiteY181" fmla="*/ 4703927 h 5561888"/>
              <a:gd name="connsiteX182" fmla="*/ 1766347 w 5408405"/>
              <a:gd name="connsiteY182" fmla="*/ 4692265 h 5561888"/>
              <a:gd name="connsiteX183" fmla="*/ 1743010 w 5408405"/>
              <a:gd name="connsiteY183" fmla="*/ 4693431 h 5561888"/>
              <a:gd name="connsiteX184" fmla="*/ 1743010 w 5408405"/>
              <a:gd name="connsiteY184" fmla="*/ 4714424 h 5561888"/>
              <a:gd name="connsiteX185" fmla="*/ 1741843 w 5408405"/>
              <a:gd name="connsiteY185" fmla="*/ 4745912 h 5561888"/>
              <a:gd name="connsiteX186" fmla="*/ 1708005 w 5408405"/>
              <a:gd name="connsiteY186" fmla="*/ 4742414 h 5561888"/>
              <a:gd name="connsiteX187" fmla="*/ 1702171 w 5408405"/>
              <a:gd name="connsiteY187" fmla="*/ 4737749 h 5561888"/>
              <a:gd name="connsiteX188" fmla="*/ 1651997 w 5408405"/>
              <a:gd name="connsiteY188" fmla="*/ 4752910 h 5561888"/>
              <a:gd name="connsiteX189" fmla="*/ 1620492 w 5408405"/>
              <a:gd name="connsiteY189" fmla="*/ 4779734 h 5561888"/>
              <a:gd name="connsiteX190" fmla="*/ 1608824 w 5408405"/>
              <a:gd name="connsiteY190" fmla="*/ 4778567 h 5561888"/>
              <a:gd name="connsiteX191" fmla="*/ 1573819 w 5408405"/>
              <a:gd name="connsiteY191" fmla="*/ 4800726 h 5561888"/>
              <a:gd name="connsiteX192" fmla="*/ 1551649 w 5408405"/>
              <a:gd name="connsiteY192" fmla="*/ 4828716 h 5561888"/>
              <a:gd name="connsiteX193" fmla="*/ 1495640 w 5408405"/>
              <a:gd name="connsiteY193" fmla="*/ 4898691 h 5561888"/>
              <a:gd name="connsiteX194" fmla="*/ 1479305 w 5408405"/>
              <a:gd name="connsiteY194" fmla="*/ 4982661 h 5561888"/>
              <a:gd name="connsiteX195" fmla="*/ 1453634 w 5408405"/>
              <a:gd name="connsiteY195" fmla="*/ 5007153 h 5561888"/>
              <a:gd name="connsiteX196" fmla="*/ 1313614 w 5408405"/>
              <a:gd name="connsiteY196" fmla="*/ 4994324 h 5561888"/>
              <a:gd name="connsiteX197" fmla="*/ 1289110 w 5408405"/>
              <a:gd name="connsiteY197" fmla="*/ 4947674 h 5561888"/>
              <a:gd name="connsiteX198" fmla="*/ 1261106 w 5408405"/>
              <a:gd name="connsiteY198" fmla="*/ 4857873 h 5561888"/>
              <a:gd name="connsiteX199" fmla="*/ 1242437 w 5408405"/>
              <a:gd name="connsiteY199" fmla="*/ 4847376 h 5561888"/>
              <a:gd name="connsiteX200" fmla="*/ 1158424 w 5408405"/>
              <a:gd name="connsiteY200" fmla="*/ 4842711 h 5561888"/>
              <a:gd name="connsiteX201" fmla="*/ 1118752 w 5408405"/>
              <a:gd name="connsiteY201" fmla="*/ 4824051 h 5561888"/>
              <a:gd name="connsiteX202" fmla="*/ 1083747 w 5408405"/>
              <a:gd name="connsiteY202" fmla="*/ 4792562 h 5561888"/>
              <a:gd name="connsiteX203" fmla="*/ 1035907 w 5408405"/>
              <a:gd name="connsiteY203" fmla="*/ 4794895 h 5561888"/>
              <a:gd name="connsiteX204" fmla="*/ 988066 w 5408405"/>
              <a:gd name="connsiteY204" fmla="*/ 4777401 h 5561888"/>
              <a:gd name="connsiteX205" fmla="*/ 915722 w 5408405"/>
              <a:gd name="connsiteY205" fmla="*/ 4761074 h 5561888"/>
              <a:gd name="connsiteX206" fmla="*/ 865548 w 5408405"/>
              <a:gd name="connsiteY206" fmla="*/ 4818220 h 5561888"/>
              <a:gd name="connsiteX207" fmla="*/ 810707 w 5408405"/>
              <a:gd name="connsiteY207" fmla="*/ 4848543 h 5561888"/>
              <a:gd name="connsiteX208" fmla="*/ 871382 w 5408405"/>
              <a:gd name="connsiteY208" fmla="*/ 4748245 h 5561888"/>
              <a:gd name="connsiteX209" fmla="*/ 823542 w 5408405"/>
              <a:gd name="connsiteY209" fmla="*/ 4650280 h 5561888"/>
              <a:gd name="connsiteX210" fmla="*/ 751198 w 5408405"/>
              <a:gd name="connsiteY210" fmla="*/ 4589635 h 5561888"/>
              <a:gd name="connsiteX211" fmla="*/ 745364 w 5408405"/>
              <a:gd name="connsiteY211" fmla="*/ 4572141 h 5561888"/>
              <a:gd name="connsiteX212" fmla="*/ 712693 w 5408405"/>
              <a:gd name="connsiteY212" fmla="*/ 4558146 h 5561888"/>
              <a:gd name="connsiteX213" fmla="*/ 663685 w 5408405"/>
              <a:gd name="connsiteY213" fmla="*/ 4604796 h 5561888"/>
              <a:gd name="connsiteX214" fmla="*/ 633348 w 5408405"/>
              <a:gd name="connsiteY214" fmla="*/ 4615292 h 5561888"/>
              <a:gd name="connsiteX215" fmla="*/ 592508 w 5408405"/>
              <a:gd name="connsiteY215" fmla="*/ 4608295 h 5561888"/>
              <a:gd name="connsiteX216" fmla="*/ 572672 w 5408405"/>
              <a:gd name="connsiteY216" fmla="*/ 4621123 h 5561888"/>
              <a:gd name="connsiteX217" fmla="*/ 583174 w 5408405"/>
              <a:gd name="connsiteY217" fmla="*/ 4643282 h 5561888"/>
              <a:gd name="connsiteX218" fmla="*/ 604177 w 5408405"/>
              <a:gd name="connsiteY218" fmla="*/ 4652612 h 5561888"/>
              <a:gd name="connsiteX219" fmla="*/ 618179 w 5408405"/>
              <a:gd name="connsiteY219" fmla="*/ 4680602 h 5561888"/>
              <a:gd name="connsiteX220" fmla="*/ 663685 w 5408405"/>
              <a:gd name="connsiteY220" fmla="*/ 4770404 h 5561888"/>
              <a:gd name="connsiteX221" fmla="*/ 680021 w 5408405"/>
              <a:gd name="connsiteY221" fmla="*/ 4783232 h 5561888"/>
              <a:gd name="connsiteX222" fmla="*/ 657851 w 5408405"/>
              <a:gd name="connsiteY222" fmla="*/ 4797227 h 5561888"/>
              <a:gd name="connsiteX223" fmla="*/ 654351 w 5408405"/>
              <a:gd name="connsiteY223" fmla="*/ 4797227 h 5561888"/>
              <a:gd name="connsiteX224" fmla="*/ 632181 w 5408405"/>
              <a:gd name="connsiteY224" fmla="*/ 4836880 h 5561888"/>
              <a:gd name="connsiteX225" fmla="*/ 629847 w 5408405"/>
              <a:gd name="connsiteY225" fmla="*/ 4891694 h 5561888"/>
              <a:gd name="connsiteX226" fmla="*/ 610011 w 5408405"/>
              <a:gd name="connsiteY226" fmla="*/ 4968666 h 5561888"/>
              <a:gd name="connsiteX227" fmla="*/ 592508 w 5408405"/>
              <a:gd name="connsiteY227" fmla="*/ 4989659 h 5561888"/>
              <a:gd name="connsiteX228" fmla="*/ 544668 w 5408405"/>
              <a:gd name="connsiteY228" fmla="*/ 5050304 h 5561888"/>
              <a:gd name="connsiteX229" fmla="*/ 516664 w 5408405"/>
              <a:gd name="connsiteY229" fmla="*/ 5060800 h 5561888"/>
              <a:gd name="connsiteX230" fmla="*/ 401147 w 5408405"/>
              <a:gd name="connsiteY230" fmla="*/ 5094622 h 5561888"/>
              <a:gd name="connsiteX231" fmla="*/ 401147 w 5408405"/>
              <a:gd name="connsiteY231" fmla="*/ 5120279 h 5561888"/>
              <a:gd name="connsiteX232" fmla="*/ 431485 w 5408405"/>
              <a:gd name="connsiteY232" fmla="*/ 5123778 h 5561888"/>
              <a:gd name="connsiteX233" fmla="*/ 452488 w 5408405"/>
              <a:gd name="connsiteY233" fmla="*/ 5109783 h 5561888"/>
              <a:gd name="connsiteX234" fmla="*/ 472324 w 5408405"/>
              <a:gd name="connsiteY234" fmla="*/ 5107450 h 5561888"/>
              <a:gd name="connsiteX235" fmla="*/ 468824 w 5408405"/>
              <a:gd name="connsiteY235" fmla="*/ 5128443 h 5561888"/>
              <a:gd name="connsiteX236" fmla="*/ 452488 w 5408405"/>
              <a:gd name="connsiteY236" fmla="*/ 5143604 h 5561888"/>
              <a:gd name="connsiteX237" fmla="*/ 446654 w 5408405"/>
              <a:gd name="connsiteY237" fmla="*/ 5179758 h 5561888"/>
              <a:gd name="connsiteX238" fmla="*/ 478158 w 5408405"/>
              <a:gd name="connsiteY238" fmla="*/ 5172761 h 5561888"/>
              <a:gd name="connsiteX239" fmla="*/ 502662 w 5408405"/>
              <a:gd name="connsiteY239" fmla="*/ 5152934 h 5561888"/>
              <a:gd name="connsiteX240" fmla="*/ 525999 w 5408405"/>
              <a:gd name="connsiteY240" fmla="*/ 5168096 h 5561888"/>
              <a:gd name="connsiteX241" fmla="*/ 500328 w 5408405"/>
              <a:gd name="connsiteY241" fmla="*/ 5234572 h 5561888"/>
              <a:gd name="connsiteX242" fmla="*/ 500328 w 5408405"/>
              <a:gd name="connsiteY242" fmla="*/ 5298716 h 5561888"/>
              <a:gd name="connsiteX243" fmla="*/ 523665 w 5408405"/>
              <a:gd name="connsiteY243" fmla="*/ 5324373 h 5561888"/>
              <a:gd name="connsiteX244" fmla="*/ 530666 w 5408405"/>
              <a:gd name="connsiteY244" fmla="*/ 5337202 h 5561888"/>
              <a:gd name="connsiteX245" fmla="*/ 517831 w 5408405"/>
              <a:gd name="connsiteY245" fmla="*/ 5344200 h 5561888"/>
              <a:gd name="connsiteX246" fmla="*/ 493327 w 5408405"/>
              <a:gd name="connsiteY246" fmla="*/ 5367525 h 5561888"/>
              <a:gd name="connsiteX247" fmla="*/ 462989 w 5408405"/>
              <a:gd name="connsiteY247" fmla="*/ 5420006 h 5561888"/>
              <a:gd name="connsiteX248" fmla="*/ 461823 w 5408405"/>
              <a:gd name="connsiteY248" fmla="*/ 5447996 h 5561888"/>
              <a:gd name="connsiteX249" fmla="*/ 471157 w 5408405"/>
              <a:gd name="connsiteY249" fmla="*/ 5466656 h 5561888"/>
              <a:gd name="connsiteX250" fmla="*/ 451321 w 5408405"/>
              <a:gd name="connsiteY250" fmla="*/ 5479485 h 5561888"/>
              <a:gd name="connsiteX251" fmla="*/ 434985 w 5408405"/>
              <a:gd name="connsiteY251" fmla="*/ 5481817 h 5561888"/>
              <a:gd name="connsiteX252" fmla="*/ 415149 w 5408405"/>
              <a:gd name="connsiteY252" fmla="*/ 5529634 h 5561888"/>
              <a:gd name="connsiteX253" fmla="*/ 420983 w 5408405"/>
              <a:gd name="connsiteY253" fmla="*/ 5538964 h 5561888"/>
              <a:gd name="connsiteX254" fmla="*/ 419816 w 5408405"/>
              <a:gd name="connsiteY254" fmla="*/ 5559956 h 5561888"/>
              <a:gd name="connsiteX255" fmla="*/ 401147 w 5408405"/>
              <a:gd name="connsiteY255" fmla="*/ 5555291 h 5561888"/>
              <a:gd name="connsiteX256" fmla="*/ 389479 w 5408405"/>
              <a:gd name="connsiteY256" fmla="*/ 5540130 h 5561888"/>
              <a:gd name="connsiteX257" fmla="*/ 366142 w 5408405"/>
              <a:gd name="connsiteY257" fmla="*/ 5536631 h 5561888"/>
              <a:gd name="connsiteX258" fmla="*/ 294965 w 5408405"/>
              <a:gd name="connsiteY258" fmla="*/ 5555291 h 5561888"/>
              <a:gd name="connsiteX259" fmla="*/ 206285 w 5408405"/>
              <a:gd name="connsiteY259" fmla="*/ 5561122 h 5561888"/>
              <a:gd name="connsiteX260" fmla="*/ 185282 w 5408405"/>
              <a:gd name="connsiteY260" fmla="*/ 5550626 h 5561888"/>
              <a:gd name="connsiteX261" fmla="*/ 124607 w 5408405"/>
              <a:gd name="connsiteY261" fmla="*/ 5522636 h 5561888"/>
              <a:gd name="connsiteX262" fmla="*/ 112938 w 5408405"/>
              <a:gd name="connsiteY262" fmla="*/ 5514472 h 5561888"/>
              <a:gd name="connsiteX263" fmla="*/ 61597 w 5408405"/>
              <a:gd name="connsiteY263" fmla="*/ 5452661 h 5561888"/>
              <a:gd name="connsiteX264" fmla="*/ 30093 w 5408405"/>
              <a:gd name="connsiteY264" fmla="*/ 5347698 h 5561888"/>
              <a:gd name="connsiteX265" fmla="*/ 14924 w 5408405"/>
              <a:gd name="connsiteY265" fmla="*/ 5311544 h 5561888"/>
              <a:gd name="connsiteX266" fmla="*/ 18424 w 5408405"/>
              <a:gd name="connsiteY266" fmla="*/ 5260229 h 5561888"/>
              <a:gd name="connsiteX267" fmla="*/ 23092 w 5408405"/>
              <a:gd name="connsiteY267" fmla="*/ 5217078 h 5561888"/>
              <a:gd name="connsiteX268" fmla="*/ 21925 w 5408405"/>
              <a:gd name="connsiteY268" fmla="*/ 5199584 h 5561888"/>
              <a:gd name="connsiteX269" fmla="*/ 90768 w 5408405"/>
              <a:gd name="connsiteY269" fmla="*/ 5120279 h 5561888"/>
              <a:gd name="connsiteX270" fmla="*/ 156111 w 5408405"/>
              <a:gd name="connsiteY270" fmla="*/ 5081793 h 5561888"/>
              <a:gd name="connsiteX271" fmla="*/ 205118 w 5408405"/>
              <a:gd name="connsiteY271" fmla="*/ 5017649 h 5561888"/>
              <a:gd name="connsiteX272" fmla="*/ 198117 w 5408405"/>
              <a:gd name="connsiteY272" fmla="*/ 5004820 h 5561888"/>
              <a:gd name="connsiteX273" fmla="*/ 129274 w 5408405"/>
              <a:gd name="connsiteY273" fmla="*/ 4923183 h 5561888"/>
              <a:gd name="connsiteX274" fmla="*/ 119939 w 5408405"/>
              <a:gd name="connsiteY274" fmla="*/ 4904523 h 5561888"/>
              <a:gd name="connsiteX275" fmla="*/ 110604 w 5408405"/>
              <a:gd name="connsiteY275" fmla="*/ 4846210 h 5561888"/>
              <a:gd name="connsiteX276" fmla="*/ 94269 w 5408405"/>
              <a:gd name="connsiteY276" fmla="*/ 4778567 h 5561888"/>
              <a:gd name="connsiteX277" fmla="*/ 95436 w 5408405"/>
              <a:gd name="connsiteY277" fmla="*/ 4750577 h 5561888"/>
              <a:gd name="connsiteX278" fmla="*/ 157278 w 5408405"/>
              <a:gd name="connsiteY278" fmla="*/ 4600131 h 5561888"/>
              <a:gd name="connsiteX279" fmla="*/ 168946 w 5408405"/>
              <a:gd name="connsiteY279" fmla="*/ 4590801 h 5561888"/>
              <a:gd name="connsiteX280" fmla="*/ 240123 w 5408405"/>
              <a:gd name="connsiteY280" fmla="*/ 4556980 h 5561888"/>
              <a:gd name="connsiteX281" fmla="*/ 270461 w 5408405"/>
              <a:gd name="connsiteY281" fmla="*/ 4547650 h 5561888"/>
              <a:gd name="connsiteX282" fmla="*/ 321802 w 5408405"/>
              <a:gd name="connsiteY282" fmla="*/ 4535987 h 5561888"/>
              <a:gd name="connsiteX283" fmla="*/ 360308 w 5408405"/>
              <a:gd name="connsiteY283" fmla="*/ 4502166 h 5561888"/>
              <a:gd name="connsiteX284" fmla="*/ 388312 w 5408405"/>
              <a:gd name="connsiteY284" fmla="*/ 4511496 h 5561888"/>
              <a:gd name="connsiteX285" fmla="*/ 391812 w 5408405"/>
              <a:gd name="connsiteY285" fmla="*/ 4525491 h 5561888"/>
              <a:gd name="connsiteX286" fmla="*/ 402314 w 5408405"/>
              <a:gd name="connsiteY286" fmla="*/ 4541818 h 5561888"/>
              <a:gd name="connsiteX287" fmla="*/ 417483 w 5408405"/>
              <a:gd name="connsiteY287" fmla="*/ 4531322 h 5561888"/>
              <a:gd name="connsiteX288" fmla="*/ 452488 w 5408405"/>
              <a:gd name="connsiteY288" fmla="*/ 4537153 h 5561888"/>
              <a:gd name="connsiteX289" fmla="*/ 459489 w 5408405"/>
              <a:gd name="connsiteY289" fmla="*/ 4552315 h 5561888"/>
              <a:gd name="connsiteX290" fmla="*/ 480492 w 5408405"/>
              <a:gd name="connsiteY290" fmla="*/ 4560478 h 5561888"/>
              <a:gd name="connsiteX291" fmla="*/ 488660 w 5408405"/>
              <a:gd name="connsiteY291" fmla="*/ 4540652 h 5561888"/>
              <a:gd name="connsiteX292" fmla="*/ 521331 w 5408405"/>
              <a:gd name="connsiteY292" fmla="*/ 4399536 h 5561888"/>
              <a:gd name="connsiteX293" fmla="*/ 596009 w 5408405"/>
              <a:gd name="connsiteY293" fmla="*/ 4352885 h 5561888"/>
              <a:gd name="connsiteX294" fmla="*/ 607677 w 5408405"/>
              <a:gd name="connsiteY294" fmla="*/ 4333059 h 5561888"/>
              <a:gd name="connsiteX295" fmla="*/ 586674 w 5408405"/>
              <a:gd name="connsiteY295" fmla="*/ 4287575 h 5561888"/>
              <a:gd name="connsiteX296" fmla="*/ 591341 w 5408405"/>
              <a:gd name="connsiteY296" fmla="*/ 4267749 h 5561888"/>
              <a:gd name="connsiteX297" fmla="*/ 613511 w 5408405"/>
              <a:gd name="connsiteY297" fmla="*/ 4189610 h 5561888"/>
              <a:gd name="connsiteX298" fmla="*/ 596009 w 5408405"/>
              <a:gd name="connsiteY298" fmla="*/ 4181446 h 5561888"/>
              <a:gd name="connsiteX299" fmla="*/ 545835 w 5408405"/>
              <a:gd name="connsiteY299" fmla="*/ 4156955 h 5561888"/>
              <a:gd name="connsiteX300" fmla="*/ 563337 w 5408405"/>
              <a:gd name="connsiteY300" fmla="*/ 4103308 h 5561888"/>
              <a:gd name="connsiteX301" fmla="*/ 592508 w 5408405"/>
              <a:gd name="connsiteY301" fmla="*/ 4098643 h 5561888"/>
              <a:gd name="connsiteX302" fmla="*/ 617012 w 5408405"/>
              <a:gd name="connsiteY302" fmla="*/ 4054325 h 5561888"/>
              <a:gd name="connsiteX303" fmla="*/ 599509 w 5408405"/>
              <a:gd name="connsiteY303" fmla="*/ 4021670 h 5561888"/>
              <a:gd name="connsiteX304" fmla="*/ 578506 w 5408405"/>
              <a:gd name="connsiteY304" fmla="*/ 3990181 h 5561888"/>
              <a:gd name="connsiteX305" fmla="*/ 572672 w 5408405"/>
              <a:gd name="connsiteY305" fmla="*/ 3961025 h 5561888"/>
              <a:gd name="connsiteX306" fmla="*/ 598343 w 5408405"/>
              <a:gd name="connsiteY306" fmla="*/ 3955193 h 5561888"/>
              <a:gd name="connsiteX307" fmla="*/ 655518 w 5408405"/>
              <a:gd name="connsiteY307" fmla="*/ 3936533 h 5561888"/>
              <a:gd name="connsiteX308" fmla="*/ 660185 w 5408405"/>
              <a:gd name="connsiteY308" fmla="*/ 3906211 h 5561888"/>
              <a:gd name="connsiteX309" fmla="*/ 618179 w 5408405"/>
              <a:gd name="connsiteY309" fmla="*/ 3857228 h 5561888"/>
              <a:gd name="connsiteX310" fmla="*/ 593675 w 5408405"/>
              <a:gd name="connsiteY310" fmla="*/ 3769759 h 5561888"/>
              <a:gd name="connsiteX311" fmla="*/ 586674 w 5408405"/>
              <a:gd name="connsiteY311" fmla="*/ 3748767 h 5561888"/>
              <a:gd name="connsiteX312" fmla="*/ 554003 w 5408405"/>
              <a:gd name="connsiteY312" fmla="*/ 3724275 h 5561888"/>
              <a:gd name="connsiteX313" fmla="*/ 507329 w 5408405"/>
              <a:gd name="connsiteY313" fmla="*/ 3686955 h 5561888"/>
              <a:gd name="connsiteX314" fmla="*/ 490993 w 5408405"/>
              <a:gd name="connsiteY314" fmla="*/ 3713779 h 5561888"/>
              <a:gd name="connsiteX315" fmla="*/ 469990 w 5408405"/>
              <a:gd name="connsiteY315" fmla="*/ 3732439 h 5561888"/>
              <a:gd name="connsiteX316" fmla="*/ 432652 w 5408405"/>
              <a:gd name="connsiteY316" fmla="*/ 3712613 h 5561888"/>
              <a:gd name="connsiteX317" fmla="*/ 446654 w 5408405"/>
              <a:gd name="connsiteY317" fmla="*/ 3690454 h 5561888"/>
              <a:gd name="connsiteX318" fmla="*/ 461823 w 5408405"/>
              <a:gd name="connsiteY318" fmla="*/ 3672960 h 5561888"/>
              <a:gd name="connsiteX319" fmla="*/ 410482 w 5408405"/>
              <a:gd name="connsiteY319" fmla="*/ 3637973 h 5561888"/>
              <a:gd name="connsiteX320" fmla="*/ 382478 w 5408405"/>
              <a:gd name="connsiteY320" fmla="*/ 3649635 h 5561888"/>
              <a:gd name="connsiteX321" fmla="*/ 354474 w 5408405"/>
              <a:gd name="connsiteY321" fmla="*/ 3637973 h 5561888"/>
              <a:gd name="connsiteX322" fmla="*/ 357974 w 5408405"/>
              <a:gd name="connsiteY322" fmla="*/ 3609983 h 5561888"/>
              <a:gd name="connsiteX323" fmla="*/ 403481 w 5408405"/>
              <a:gd name="connsiteY323" fmla="*/ 3584325 h 5561888"/>
              <a:gd name="connsiteX324" fmla="*/ 431485 w 5408405"/>
              <a:gd name="connsiteY324" fmla="*/ 3528345 h 5561888"/>
              <a:gd name="connsiteX325" fmla="*/ 405814 w 5408405"/>
              <a:gd name="connsiteY325" fmla="*/ 3405889 h 5561888"/>
              <a:gd name="connsiteX326" fmla="*/ 388312 w 5408405"/>
              <a:gd name="connsiteY326" fmla="*/ 3388395 h 5561888"/>
              <a:gd name="connsiteX327" fmla="*/ 296132 w 5408405"/>
              <a:gd name="connsiteY327" fmla="*/ 3352241 h 5561888"/>
              <a:gd name="connsiteX328" fmla="*/ 370809 w 5408405"/>
              <a:gd name="connsiteY328" fmla="*/ 3348742 h 5561888"/>
              <a:gd name="connsiteX329" fmla="*/ 451321 w 5408405"/>
              <a:gd name="connsiteY329" fmla="*/ 3286931 h 5561888"/>
              <a:gd name="connsiteX330" fmla="*/ 426817 w 5408405"/>
              <a:gd name="connsiteY330" fmla="*/ 3249611 h 5561888"/>
              <a:gd name="connsiteX331" fmla="*/ 399980 w 5408405"/>
              <a:gd name="connsiteY331" fmla="*/ 3240281 h 5561888"/>
              <a:gd name="connsiteX332" fmla="*/ 437319 w 5408405"/>
              <a:gd name="connsiteY332" fmla="*/ 3226286 h 5561888"/>
              <a:gd name="connsiteX333" fmla="*/ 455988 w 5408405"/>
              <a:gd name="connsiteY333" fmla="*/ 3208792 h 5561888"/>
              <a:gd name="connsiteX334" fmla="*/ 430318 w 5408405"/>
              <a:gd name="connsiteY334" fmla="*/ 3122489 h 5561888"/>
              <a:gd name="connsiteX335" fmla="*/ 401147 w 5408405"/>
              <a:gd name="connsiteY335" fmla="*/ 3075839 h 5561888"/>
              <a:gd name="connsiteX336" fmla="*/ 390645 w 5408405"/>
              <a:gd name="connsiteY336" fmla="*/ 2998867 h 5561888"/>
              <a:gd name="connsiteX337" fmla="*/ 364975 w 5408405"/>
              <a:gd name="connsiteY337" fmla="*/ 2949884 h 5561888"/>
              <a:gd name="connsiteX338" fmla="*/ 352140 w 5408405"/>
              <a:gd name="connsiteY338" fmla="*/ 2947552 h 5561888"/>
              <a:gd name="connsiteX339" fmla="*/ 395313 w 5408405"/>
              <a:gd name="connsiteY339" fmla="*/ 2919562 h 5561888"/>
              <a:gd name="connsiteX340" fmla="*/ 433818 w 5408405"/>
              <a:gd name="connsiteY340" fmla="*/ 2882242 h 5561888"/>
              <a:gd name="connsiteX341" fmla="*/ 422150 w 5408405"/>
              <a:gd name="connsiteY341" fmla="*/ 2851919 h 5561888"/>
              <a:gd name="connsiteX342" fmla="*/ 396480 w 5408405"/>
              <a:gd name="connsiteY342" fmla="*/ 2818098 h 5561888"/>
              <a:gd name="connsiteX343" fmla="*/ 424484 w 5408405"/>
              <a:gd name="connsiteY343" fmla="*/ 2793607 h 5561888"/>
              <a:gd name="connsiteX344" fmla="*/ 436152 w 5408405"/>
              <a:gd name="connsiteY344" fmla="*/ 2784277 h 5561888"/>
              <a:gd name="connsiteX345" fmla="*/ 422150 w 5408405"/>
              <a:gd name="connsiteY345" fmla="*/ 2762118 h 5561888"/>
              <a:gd name="connsiteX346" fmla="*/ 404648 w 5408405"/>
              <a:gd name="connsiteY346" fmla="*/ 2717800 h 5561888"/>
              <a:gd name="connsiteX347" fmla="*/ 401147 w 5408405"/>
              <a:gd name="connsiteY347" fmla="*/ 2623334 h 5561888"/>
              <a:gd name="connsiteX348" fmla="*/ 403481 w 5408405"/>
              <a:gd name="connsiteY348" fmla="*/ 2597676 h 5561888"/>
              <a:gd name="connsiteX349" fmla="*/ 409315 w 5408405"/>
              <a:gd name="connsiteY349" fmla="*/ 2525369 h 5561888"/>
              <a:gd name="connsiteX350" fmla="*/ 422150 w 5408405"/>
              <a:gd name="connsiteY350" fmla="*/ 2510207 h 5561888"/>
              <a:gd name="connsiteX351" fmla="*/ 475825 w 5408405"/>
              <a:gd name="connsiteY351" fmla="*/ 2464724 h 5561888"/>
              <a:gd name="connsiteX352" fmla="*/ 485159 w 5408405"/>
              <a:gd name="connsiteY352" fmla="*/ 2448396 h 5561888"/>
              <a:gd name="connsiteX353" fmla="*/ 542334 w 5408405"/>
              <a:gd name="connsiteY353" fmla="*/ 2422738 h 5561888"/>
              <a:gd name="connsiteX354" fmla="*/ 584340 w 5408405"/>
              <a:gd name="connsiteY354" fmla="*/ 2404078 h 5561888"/>
              <a:gd name="connsiteX355" fmla="*/ 622846 w 5408405"/>
              <a:gd name="connsiteY355" fmla="*/ 2372590 h 5561888"/>
              <a:gd name="connsiteX356" fmla="*/ 641515 w 5408405"/>
              <a:gd name="connsiteY356" fmla="*/ 2345766 h 5561888"/>
              <a:gd name="connsiteX357" fmla="*/ 648517 w 5408405"/>
              <a:gd name="connsiteY357" fmla="*/ 2310778 h 5561888"/>
              <a:gd name="connsiteX358" fmla="*/ 642682 w 5408405"/>
              <a:gd name="connsiteY358" fmla="*/ 2293285 h 5561888"/>
              <a:gd name="connsiteX359" fmla="*/ 615845 w 5408405"/>
              <a:gd name="connsiteY359" fmla="*/ 2286287 h 5561888"/>
              <a:gd name="connsiteX360" fmla="*/ 597176 w 5408405"/>
              <a:gd name="connsiteY360" fmla="*/ 2248967 h 5561888"/>
              <a:gd name="connsiteX361" fmla="*/ 619346 w 5408405"/>
              <a:gd name="connsiteY361" fmla="*/ 2210481 h 5561888"/>
              <a:gd name="connsiteX362" fmla="*/ 657851 w 5408405"/>
              <a:gd name="connsiteY362" fmla="*/ 2198818 h 5561888"/>
              <a:gd name="connsiteX363" fmla="*/ 676521 w 5408405"/>
              <a:gd name="connsiteY363" fmla="*/ 2190654 h 5561888"/>
              <a:gd name="connsiteX364" fmla="*/ 668353 w 5408405"/>
              <a:gd name="connsiteY364" fmla="*/ 2153334 h 5561888"/>
              <a:gd name="connsiteX365" fmla="*/ 663685 w 5408405"/>
              <a:gd name="connsiteY365" fmla="*/ 2152168 h 5561888"/>
              <a:gd name="connsiteX366" fmla="*/ 635681 w 5408405"/>
              <a:gd name="connsiteY366" fmla="*/ 2139339 h 5561888"/>
              <a:gd name="connsiteX367" fmla="*/ 648517 w 5408405"/>
              <a:gd name="connsiteY367" fmla="*/ 2093855 h 5561888"/>
              <a:gd name="connsiteX368" fmla="*/ 683522 w 5408405"/>
              <a:gd name="connsiteY368" fmla="*/ 2071697 h 5561888"/>
              <a:gd name="connsiteX369" fmla="*/ 703358 w 5408405"/>
              <a:gd name="connsiteY369" fmla="*/ 2082193 h 5561888"/>
              <a:gd name="connsiteX370" fmla="*/ 711526 w 5408405"/>
              <a:gd name="connsiteY370" fmla="*/ 2091523 h 5561888"/>
              <a:gd name="connsiteX371" fmla="*/ 720860 w 5408405"/>
              <a:gd name="connsiteY371" fmla="*/ 2081027 h 5561888"/>
              <a:gd name="connsiteX372" fmla="*/ 723194 w 5408405"/>
              <a:gd name="connsiteY372" fmla="*/ 2055369 h 5561888"/>
              <a:gd name="connsiteX373" fmla="*/ 771034 w 5408405"/>
              <a:gd name="connsiteY373" fmla="*/ 2027379 h 5561888"/>
              <a:gd name="connsiteX374" fmla="*/ 779202 w 5408405"/>
              <a:gd name="connsiteY374" fmla="*/ 2030878 h 5561888"/>
              <a:gd name="connsiteX375" fmla="*/ 839878 w 5408405"/>
              <a:gd name="connsiteY375" fmla="*/ 2009885 h 5561888"/>
              <a:gd name="connsiteX376" fmla="*/ 872549 w 5408405"/>
              <a:gd name="connsiteY376" fmla="*/ 1988893 h 5561888"/>
              <a:gd name="connsiteX377" fmla="*/ 891219 w 5408405"/>
              <a:gd name="connsiteY377" fmla="*/ 1987727 h 5561888"/>
              <a:gd name="connsiteX378" fmla="*/ 961229 w 5408405"/>
              <a:gd name="connsiteY378" fmla="*/ 1935245 h 5561888"/>
              <a:gd name="connsiteX379" fmla="*/ 979898 w 5408405"/>
              <a:gd name="connsiteY379" fmla="*/ 1895593 h 5561888"/>
              <a:gd name="connsiteX380" fmla="*/ 1004402 w 5408405"/>
              <a:gd name="connsiteY380" fmla="*/ 1886263 h 5561888"/>
              <a:gd name="connsiteX381" fmla="*/ 1010236 w 5408405"/>
              <a:gd name="connsiteY381" fmla="*/ 1908421 h 5561888"/>
              <a:gd name="connsiteX382" fmla="*/ 1054576 w 5408405"/>
              <a:gd name="connsiteY382" fmla="*/ 1949240 h 5561888"/>
              <a:gd name="connsiteX383" fmla="*/ 1105917 w 5408405"/>
              <a:gd name="connsiteY383" fmla="*/ 1948074 h 5561888"/>
              <a:gd name="connsiteX384" fmla="*/ 1144422 w 5408405"/>
              <a:gd name="connsiteY384" fmla="*/ 1978397 h 5561888"/>
              <a:gd name="connsiteX385" fmla="*/ 1237769 w 5408405"/>
              <a:gd name="connsiteY385" fmla="*/ 2001722 h 5561888"/>
              <a:gd name="connsiteX386" fmla="*/ 1255272 w 5408405"/>
              <a:gd name="connsiteY386" fmla="*/ 1992392 h 5561888"/>
              <a:gd name="connsiteX387" fmla="*/ 1293778 w 5408405"/>
              <a:gd name="connsiteY387" fmla="*/ 2055369 h 5561888"/>
              <a:gd name="connsiteX388" fmla="*/ 1366122 w 5408405"/>
              <a:gd name="connsiteY388" fmla="*/ 2055369 h 5561888"/>
              <a:gd name="connsiteX389" fmla="*/ 1361454 w 5408405"/>
              <a:gd name="connsiteY389" fmla="*/ 2068198 h 5561888"/>
              <a:gd name="connsiteX390" fmla="*/ 1381290 w 5408405"/>
              <a:gd name="connsiteY390" fmla="*/ 2133508 h 5561888"/>
              <a:gd name="connsiteX391" fmla="*/ 1404627 w 5408405"/>
              <a:gd name="connsiteY391" fmla="*/ 2178992 h 5561888"/>
              <a:gd name="connsiteX392" fmla="*/ 1436132 w 5408405"/>
              <a:gd name="connsiteY392" fmla="*/ 2232639 h 5561888"/>
              <a:gd name="connsiteX393" fmla="*/ 1452467 w 5408405"/>
              <a:gd name="connsiteY393" fmla="*/ 2215146 h 5561888"/>
              <a:gd name="connsiteX394" fmla="*/ 1475804 w 5408405"/>
              <a:gd name="connsiteY394" fmla="*/ 2180158 h 5561888"/>
              <a:gd name="connsiteX395" fmla="*/ 1490973 w 5408405"/>
              <a:gd name="connsiteY395" fmla="*/ 2194153 h 5561888"/>
              <a:gd name="connsiteX396" fmla="*/ 1536480 w 5408405"/>
              <a:gd name="connsiteY396" fmla="*/ 2257131 h 5561888"/>
              <a:gd name="connsiteX397" fmla="*/ 1682334 w 5408405"/>
              <a:gd name="connsiteY397" fmla="*/ 2317776 h 5561888"/>
              <a:gd name="connsiteX398" fmla="*/ 1752345 w 5408405"/>
              <a:gd name="connsiteY398" fmla="*/ 2360927 h 5561888"/>
              <a:gd name="connsiteX399" fmla="*/ 1790850 w 5408405"/>
              <a:gd name="connsiteY399" fmla="*/ 2355096 h 5561888"/>
              <a:gd name="connsiteX400" fmla="*/ 1825855 w 5408405"/>
              <a:gd name="connsiteY400" fmla="*/ 2351597 h 5561888"/>
              <a:gd name="connsiteX401" fmla="*/ 1817688 w 5408405"/>
              <a:gd name="connsiteY401" fmla="*/ 2380753 h 5561888"/>
              <a:gd name="connsiteX402" fmla="*/ 1807186 w 5408405"/>
              <a:gd name="connsiteY402" fmla="*/ 2436733 h 5561888"/>
              <a:gd name="connsiteX403" fmla="*/ 1836065 w 5408405"/>
              <a:gd name="connsiteY403" fmla="*/ 2571290 h 5561888"/>
              <a:gd name="connsiteX404" fmla="*/ 1836900 w 5408405"/>
              <a:gd name="connsiteY404" fmla="*/ 2614907 h 5561888"/>
              <a:gd name="connsiteX405" fmla="*/ 2065106 w 5408405"/>
              <a:gd name="connsiteY405" fmla="*/ 2240082 h 5561888"/>
              <a:gd name="connsiteX406" fmla="*/ 2042723 w 5408405"/>
              <a:gd name="connsiteY406" fmla="*/ 2222711 h 5561888"/>
              <a:gd name="connsiteX407" fmla="*/ 2003998 w 5408405"/>
              <a:gd name="connsiteY407" fmla="*/ 2224820 h 5561888"/>
              <a:gd name="connsiteX408" fmla="*/ 1989060 w 5408405"/>
              <a:gd name="connsiteY408" fmla="*/ 2226794 h 5561888"/>
              <a:gd name="connsiteX409" fmla="*/ 1993035 w 5408405"/>
              <a:gd name="connsiteY409" fmla="*/ 2208195 h 5561888"/>
              <a:gd name="connsiteX410" fmla="*/ 1994810 w 5408405"/>
              <a:gd name="connsiteY410" fmla="*/ 2206378 h 5561888"/>
              <a:gd name="connsiteX411" fmla="*/ 1985471 w 5408405"/>
              <a:gd name="connsiteY411" fmla="*/ 2174773 h 5561888"/>
              <a:gd name="connsiteX412" fmla="*/ 1958208 w 5408405"/>
              <a:gd name="connsiteY412" fmla="*/ 2145776 h 5561888"/>
              <a:gd name="connsiteX413" fmla="*/ 1928319 w 5408405"/>
              <a:gd name="connsiteY413" fmla="*/ 2096463 h 5561888"/>
              <a:gd name="connsiteX414" fmla="*/ 1926297 w 5408405"/>
              <a:gd name="connsiteY414" fmla="*/ 2076739 h 5561888"/>
              <a:gd name="connsiteX415" fmla="*/ 1919077 w 5408405"/>
              <a:gd name="connsiteY415" fmla="*/ 2021171 h 5561888"/>
              <a:gd name="connsiteX416" fmla="*/ 1927826 w 5408405"/>
              <a:gd name="connsiteY416" fmla="*/ 2001317 h 5561888"/>
              <a:gd name="connsiteX417" fmla="*/ 1968832 w 5408405"/>
              <a:gd name="connsiteY417" fmla="*/ 1924225 h 5561888"/>
              <a:gd name="connsiteX418" fmla="*/ 1955517 w 5408405"/>
              <a:gd name="connsiteY418" fmla="*/ 1911219 h 5561888"/>
              <a:gd name="connsiteX419" fmla="*/ 1938322 w 5408405"/>
              <a:gd name="connsiteY419" fmla="*/ 1925189 h 5561888"/>
              <a:gd name="connsiteX420" fmla="*/ 1934938 w 5408405"/>
              <a:gd name="connsiteY420" fmla="*/ 1943183 h 5561888"/>
              <a:gd name="connsiteX421" fmla="*/ 1926093 w 5408405"/>
              <a:gd name="connsiteY421" fmla="*/ 1954660 h 5561888"/>
              <a:gd name="connsiteX422" fmla="*/ 1916974 w 5408405"/>
              <a:gd name="connsiteY422" fmla="*/ 1942201 h 5561888"/>
              <a:gd name="connsiteX423" fmla="*/ 1917387 w 5408405"/>
              <a:gd name="connsiteY423" fmla="*/ 1926038 h 5561888"/>
              <a:gd name="connsiteX424" fmla="*/ 1901582 w 5408405"/>
              <a:gd name="connsiteY424" fmla="*/ 1904684 h 5561888"/>
              <a:gd name="connsiteX425" fmla="*/ 1889243 w 5408405"/>
              <a:gd name="connsiteY425" fmla="*/ 1924580 h 5561888"/>
              <a:gd name="connsiteX426" fmla="*/ 1887111 w 5408405"/>
              <a:gd name="connsiteY426" fmla="*/ 1947347 h 5561888"/>
              <a:gd name="connsiteX427" fmla="*/ 1867413 w 5408405"/>
              <a:gd name="connsiteY427" fmla="*/ 1951772 h 5561888"/>
              <a:gd name="connsiteX428" fmla="*/ 1845928 w 5408405"/>
              <a:gd name="connsiteY428" fmla="*/ 1904752 h 5561888"/>
              <a:gd name="connsiteX429" fmla="*/ 1812641 w 5408405"/>
              <a:gd name="connsiteY429" fmla="*/ 1872237 h 5561888"/>
              <a:gd name="connsiteX430" fmla="*/ 1787497 w 5408405"/>
              <a:gd name="connsiteY430" fmla="*/ 1871341 h 5561888"/>
              <a:gd name="connsiteX431" fmla="*/ 1777290 w 5408405"/>
              <a:gd name="connsiteY431" fmla="*/ 1868471 h 5561888"/>
              <a:gd name="connsiteX432" fmla="*/ 1780165 w 5408405"/>
              <a:gd name="connsiteY432" fmla="*/ 1858263 h 5561888"/>
              <a:gd name="connsiteX433" fmla="*/ 1780482 w 5408405"/>
              <a:gd name="connsiteY433" fmla="*/ 1833723 h 5561888"/>
              <a:gd name="connsiteX434" fmla="*/ 1768626 w 5408405"/>
              <a:gd name="connsiteY434" fmla="*/ 1791375 h 5561888"/>
              <a:gd name="connsiteX435" fmla="*/ 1754692 w 5408405"/>
              <a:gd name="connsiteY435" fmla="*/ 1776581 h 5561888"/>
              <a:gd name="connsiteX436" fmla="*/ 1740276 w 5408405"/>
              <a:gd name="connsiteY436" fmla="*/ 1771966 h 5561888"/>
              <a:gd name="connsiteX437" fmla="*/ 1743674 w 5408405"/>
              <a:gd name="connsiteY437" fmla="*/ 1755169 h 5561888"/>
              <a:gd name="connsiteX438" fmla="*/ 1750745 w 5408405"/>
              <a:gd name="connsiteY438" fmla="*/ 1745509 h 5561888"/>
              <a:gd name="connsiteX439" fmla="*/ 1735986 w 5408405"/>
              <a:gd name="connsiteY439" fmla="*/ 1710977 h 5561888"/>
              <a:gd name="connsiteX440" fmla="*/ 1728187 w 5408405"/>
              <a:gd name="connsiteY440" fmla="*/ 1709275 h 5561888"/>
              <a:gd name="connsiteX441" fmla="*/ 1717885 w 5408405"/>
              <a:gd name="connsiteY441" fmla="*/ 1698028 h 5561888"/>
              <a:gd name="connsiteX442" fmla="*/ 1729769 w 5408405"/>
              <a:gd name="connsiteY442" fmla="*/ 1690704 h 5561888"/>
              <a:gd name="connsiteX443" fmla="*/ 1743552 w 5408405"/>
              <a:gd name="connsiteY443" fmla="*/ 1692334 h 5561888"/>
              <a:gd name="connsiteX444" fmla="*/ 1757198 w 5408405"/>
              <a:gd name="connsiteY444" fmla="*/ 1681998 h 5561888"/>
              <a:gd name="connsiteX445" fmla="*/ 1783595 w 5408405"/>
              <a:gd name="connsiteY445" fmla="*/ 1635602 h 5561888"/>
              <a:gd name="connsiteX446" fmla="*/ 1825522 w 5408405"/>
              <a:gd name="connsiteY446" fmla="*/ 1586626 h 5561888"/>
              <a:gd name="connsiteX447" fmla="*/ 1841616 w 5408405"/>
              <a:gd name="connsiteY447" fmla="*/ 1581047 h 5561888"/>
              <a:gd name="connsiteX448" fmla="*/ 1886898 w 5408405"/>
              <a:gd name="connsiteY448" fmla="*/ 1563748 h 5561888"/>
              <a:gd name="connsiteX449" fmla="*/ 1897050 w 5408405"/>
              <a:gd name="connsiteY449" fmla="*/ 1561831 h 5561888"/>
              <a:gd name="connsiteX450" fmla="*/ 1955152 w 5408405"/>
              <a:gd name="connsiteY450" fmla="*/ 1566521 h 5561888"/>
              <a:gd name="connsiteX451" fmla="*/ 2025592 w 5408405"/>
              <a:gd name="connsiteY451" fmla="*/ 1603380 h 5561888"/>
              <a:gd name="connsiteX452" fmla="*/ 2052044 w 5408405"/>
              <a:gd name="connsiteY452" fmla="*/ 1613835 h 5561888"/>
              <a:gd name="connsiteX453" fmla="*/ 2076899 w 5408405"/>
              <a:gd name="connsiteY453" fmla="*/ 1641664 h 5561888"/>
              <a:gd name="connsiteX454" fmla="*/ 2096926 w 5408405"/>
              <a:gd name="connsiteY454" fmla="*/ 1665960 h 5561888"/>
              <a:gd name="connsiteX455" fmla="*/ 2106596 w 5408405"/>
              <a:gd name="connsiteY455" fmla="*/ 1674222 h 5561888"/>
              <a:gd name="connsiteX456" fmla="*/ 2112853 w 5408405"/>
              <a:gd name="connsiteY456" fmla="*/ 1750149 h 5561888"/>
              <a:gd name="connsiteX457" fmla="*/ 2099702 w 5408405"/>
              <a:gd name="connsiteY457" fmla="*/ 1803568 h 5561888"/>
              <a:gd name="connsiteX458" fmla="*/ 2108146 w 5408405"/>
              <a:gd name="connsiteY458" fmla="*/ 1861516 h 5561888"/>
              <a:gd name="connsiteX459" fmla="*/ 2118353 w 5408405"/>
              <a:gd name="connsiteY459" fmla="*/ 1864386 h 5561888"/>
              <a:gd name="connsiteX460" fmla="*/ 2195616 w 5408405"/>
              <a:gd name="connsiteY460" fmla="*/ 1870044 h 5561888"/>
              <a:gd name="connsiteX461" fmla="*/ 2210032 w 5408405"/>
              <a:gd name="connsiteY461" fmla="*/ 1874658 h 5561888"/>
              <a:gd name="connsiteX462" fmla="*/ 2245025 w 5408405"/>
              <a:gd name="connsiteY462" fmla="*/ 1899374 h 5561888"/>
              <a:gd name="connsiteX463" fmla="*/ 2262548 w 5408405"/>
              <a:gd name="connsiteY463" fmla="*/ 1915785 h 5561888"/>
              <a:gd name="connsiteX464" fmla="*/ 3291650 w 5408405"/>
              <a:gd name="connsiteY464" fmla="*/ 225494 h 5561888"/>
              <a:gd name="connsiteX465" fmla="*/ 3646505 w 5408405"/>
              <a:gd name="connsiteY465" fmla="*/ 225494 h 5561888"/>
              <a:gd name="connsiteX466" fmla="*/ 3643558 w 5408405"/>
              <a:gd name="connsiteY466" fmla="*/ 219709 h 5561888"/>
              <a:gd name="connsiteX467" fmla="*/ 3654871 w 5408405"/>
              <a:gd name="connsiteY467" fmla="*/ 121630 h 5561888"/>
              <a:gd name="connsiteX468" fmla="*/ 3752918 w 5408405"/>
              <a:gd name="connsiteY468" fmla="*/ 98996 h 5561888"/>
              <a:gd name="connsiteX469" fmla="*/ 3771774 w 5408405"/>
              <a:gd name="connsiteY469" fmla="*/ 106540 h 5561888"/>
              <a:gd name="connsiteX470" fmla="*/ 3858507 w 5408405"/>
              <a:gd name="connsiteY470" fmla="*/ 87679 h 5561888"/>
              <a:gd name="connsiteX471" fmla="*/ 3971639 w 5408405"/>
              <a:gd name="connsiteY471" fmla="*/ 80134 h 5561888"/>
              <a:gd name="connsiteX472" fmla="*/ 4137564 w 5408405"/>
              <a:gd name="connsiteY472" fmla="*/ 72590 h 5561888"/>
              <a:gd name="connsiteX473" fmla="*/ 4216756 w 5408405"/>
              <a:gd name="connsiteY473" fmla="*/ 72590 h 5561888"/>
              <a:gd name="connsiteX474" fmla="*/ 4220527 w 5408405"/>
              <a:gd name="connsiteY474" fmla="*/ 76362 h 5561888"/>
              <a:gd name="connsiteX475" fmla="*/ 4307261 w 5408405"/>
              <a:gd name="connsiteY475" fmla="*/ 57500 h 5561888"/>
              <a:gd name="connsiteX476" fmla="*/ 4360056 w 5408405"/>
              <a:gd name="connsiteY476" fmla="*/ 12233 h 5561888"/>
              <a:gd name="connsiteX477" fmla="*/ 4427934 w 5408405"/>
              <a:gd name="connsiteY477" fmla="*/ 16005 h 5561888"/>
              <a:gd name="connsiteX478" fmla="*/ 4556150 w 5408405"/>
              <a:gd name="connsiteY478" fmla="*/ 16005 h 5561888"/>
              <a:gd name="connsiteX479" fmla="*/ 4585316 w 5408405"/>
              <a:gd name="connsiteY479" fmla="*/ 91 h 556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5408405" h="5561888">
                <a:moveTo>
                  <a:pt x="4336617" y="2979311"/>
                </a:moveTo>
                <a:lnTo>
                  <a:pt x="4337062" y="2980996"/>
                </a:lnTo>
                <a:lnTo>
                  <a:pt x="4335592" y="2981017"/>
                </a:lnTo>
                <a:close/>
                <a:moveTo>
                  <a:pt x="1888921" y="2261506"/>
                </a:moveTo>
                <a:lnTo>
                  <a:pt x="1889365" y="2263191"/>
                </a:lnTo>
                <a:lnTo>
                  <a:pt x="1887895" y="2263212"/>
                </a:lnTo>
                <a:close/>
                <a:moveTo>
                  <a:pt x="3291650" y="1876983"/>
                </a:moveTo>
                <a:lnTo>
                  <a:pt x="2384076" y="3290419"/>
                </a:lnTo>
                <a:lnTo>
                  <a:pt x="3291650" y="3290419"/>
                </a:lnTo>
                <a:close/>
                <a:moveTo>
                  <a:pt x="4585316" y="91"/>
                </a:moveTo>
                <a:cubicBezTo>
                  <a:pt x="4588911" y="444"/>
                  <a:pt x="4592917" y="1859"/>
                  <a:pt x="4597631" y="4688"/>
                </a:cubicBezTo>
                <a:cubicBezTo>
                  <a:pt x="4605173" y="46184"/>
                  <a:pt x="4590089" y="87679"/>
                  <a:pt x="4597631" y="129174"/>
                </a:cubicBezTo>
                <a:cubicBezTo>
                  <a:pt x="4642884" y="140491"/>
                  <a:pt x="4680594" y="121630"/>
                  <a:pt x="4718305" y="117857"/>
                </a:cubicBezTo>
                <a:cubicBezTo>
                  <a:pt x="4759786" y="110313"/>
                  <a:pt x="4797496" y="98996"/>
                  <a:pt x="4838978" y="114085"/>
                </a:cubicBezTo>
                <a:cubicBezTo>
                  <a:pt x="4831436" y="132947"/>
                  <a:pt x="4827665" y="148036"/>
                  <a:pt x="4827665" y="166897"/>
                </a:cubicBezTo>
                <a:cubicBezTo>
                  <a:pt x="4823894" y="215937"/>
                  <a:pt x="4842749" y="238571"/>
                  <a:pt x="4895544" y="246116"/>
                </a:cubicBezTo>
                <a:cubicBezTo>
                  <a:pt x="4940796" y="249888"/>
                  <a:pt x="4978506" y="234799"/>
                  <a:pt x="5001133" y="193303"/>
                </a:cubicBezTo>
                <a:cubicBezTo>
                  <a:pt x="5016217" y="163125"/>
                  <a:pt x="5031301" y="140491"/>
                  <a:pt x="5061469" y="129174"/>
                </a:cubicBezTo>
                <a:cubicBezTo>
                  <a:pt x="5076554" y="121630"/>
                  <a:pt x="5091638" y="121630"/>
                  <a:pt x="5102951" y="136719"/>
                </a:cubicBezTo>
                <a:cubicBezTo>
                  <a:pt x="5114264" y="144263"/>
                  <a:pt x="5114264" y="159353"/>
                  <a:pt x="5110493" y="170670"/>
                </a:cubicBezTo>
                <a:cubicBezTo>
                  <a:pt x="5099180" y="200848"/>
                  <a:pt x="5080324" y="227254"/>
                  <a:pt x="5053927" y="246116"/>
                </a:cubicBezTo>
                <a:cubicBezTo>
                  <a:pt x="5027530" y="264977"/>
                  <a:pt x="5001133" y="280066"/>
                  <a:pt x="4978506" y="295156"/>
                </a:cubicBezTo>
                <a:cubicBezTo>
                  <a:pt x="4955880" y="310245"/>
                  <a:pt x="4952109" y="325334"/>
                  <a:pt x="4959651" y="347968"/>
                </a:cubicBezTo>
                <a:cubicBezTo>
                  <a:pt x="4982278" y="404552"/>
                  <a:pt x="5001133" y="457365"/>
                  <a:pt x="5019988" y="517722"/>
                </a:cubicBezTo>
                <a:cubicBezTo>
                  <a:pt x="5027530" y="544128"/>
                  <a:pt x="5042614" y="559217"/>
                  <a:pt x="5072782" y="562989"/>
                </a:cubicBezTo>
                <a:cubicBezTo>
                  <a:pt x="5099180" y="566762"/>
                  <a:pt x="5125577" y="566762"/>
                  <a:pt x="5151974" y="574306"/>
                </a:cubicBezTo>
                <a:cubicBezTo>
                  <a:pt x="5185914" y="585623"/>
                  <a:pt x="5193456" y="608257"/>
                  <a:pt x="5174600" y="638435"/>
                </a:cubicBezTo>
                <a:cubicBezTo>
                  <a:pt x="5159516" y="661069"/>
                  <a:pt x="5140661" y="683703"/>
                  <a:pt x="5125577" y="706337"/>
                </a:cubicBezTo>
                <a:cubicBezTo>
                  <a:pt x="5095409" y="747832"/>
                  <a:pt x="5076554" y="793100"/>
                  <a:pt x="5084096" y="845912"/>
                </a:cubicBezTo>
                <a:cubicBezTo>
                  <a:pt x="5087867" y="891180"/>
                  <a:pt x="5102951" y="913814"/>
                  <a:pt x="5148203" y="921358"/>
                </a:cubicBezTo>
                <a:cubicBezTo>
                  <a:pt x="5178372" y="928903"/>
                  <a:pt x="5204769" y="936447"/>
                  <a:pt x="5231166" y="943992"/>
                </a:cubicBezTo>
                <a:cubicBezTo>
                  <a:pt x="5227395" y="981715"/>
                  <a:pt x="5182143" y="977943"/>
                  <a:pt x="5174600" y="1008121"/>
                </a:cubicBezTo>
                <a:cubicBezTo>
                  <a:pt x="5223624" y="1011893"/>
                  <a:pt x="5227395" y="1011893"/>
                  <a:pt x="5261334" y="1045844"/>
                </a:cubicBezTo>
                <a:cubicBezTo>
                  <a:pt x="5299045" y="1083567"/>
                  <a:pt x="5336755" y="1106201"/>
                  <a:pt x="5393321" y="1102429"/>
                </a:cubicBezTo>
                <a:cubicBezTo>
                  <a:pt x="5400863" y="1098656"/>
                  <a:pt x="5404634" y="1102429"/>
                  <a:pt x="5408405" y="1109973"/>
                </a:cubicBezTo>
                <a:cubicBezTo>
                  <a:pt x="5393321" y="1128835"/>
                  <a:pt x="5366924" y="1125063"/>
                  <a:pt x="5351839" y="1140152"/>
                </a:cubicBezTo>
                <a:cubicBezTo>
                  <a:pt x="5351839" y="1143924"/>
                  <a:pt x="5351839" y="1147696"/>
                  <a:pt x="5351839" y="1155241"/>
                </a:cubicBezTo>
                <a:cubicBezTo>
                  <a:pt x="5355610" y="1234459"/>
                  <a:pt x="5370695" y="1317450"/>
                  <a:pt x="5325442" y="1396668"/>
                </a:cubicBezTo>
                <a:cubicBezTo>
                  <a:pt x="5314129" y="1415530"/>
                  <a:pt x="5321671" y="1434391"/>
                  <a:pt x="5332984" y="1453253"/>
                </a:cubicBezTo>
                <a:cubicBezTo>
                  <a:pt x="5340526" y="1468342"/>
                  <a:pt x="5340526" y="1487203"/>
                  <a:pt x="5317900" y="1494748"/>
                </a:cubicBezTo>
                <a:cubicBezTo>
                  <a:pt x="5302816" y="1502293"/>
                  <a:pt x="5295274" y="1513609"/>
                  <a:pt x="5272648" y="1494748"/>
                </a:cubicBezTo>
                <a:cubicBezTo>
                  <a:pt x="5246250" y="1468342"/>
                  <a:pt x="5219853" y="1475886"/>
                  <a:pt x="5204769" y="1509837"/>
                </a:cubicBezTo>
                <a:cubicBezTo>
                  <a:pt x="5197227" y="1528699"/>
                  <a:pt x="5193456" y="1547560"/>
                  <a:pt x="5185914" y="1566422"/>
                </a:cubicBezTo>
                <a:cubicBezTo>
                  <a:pt x="5167058" y="1626779"/>
                  <a:pt x="5121806" y="1672046"/>
                  <a:pt x="5076554" y="1713542"/>
                </a:cubicBezTo>
                <a:cubicBezTo>
                  <a:pt x="5072782" y="1721086"/>
                  <a:pt x="5057698" y="1724859"/>
                  <a:pt x="5050156" y="1721086"/>
                </a:cubicBezTo>
                <a:cubicBezTo>
                  <a:pt x="5001133" y="1717314"/>
                  <a:pt x="4948338" y="1739948"/>
                  <a:pt x="4899314" y="1721086"/>
                </a:cubicBezTo>
                <a:cubicBezTo>
                  <a:pt x="4891772" y="1770126"/>
                  <a:pt x="4937025" y="1796532"/>
                  <a:pt x="4929483" y="1845572"/>
                </a:cubicBezTo>
                <a:cubicBezTo>
                  <a:pt x="4895544" y="1819166"/>
                  <a:pt x="4869146" y="1800305"/>
                  <a:pt x="4842749" y="1777671"/>
                </a:cubicBezTo>
                <a:cubicBezTo>
                  <a:pt x="4801268" y="1743720"/>
                  <a:pt x="4759786" y="1721086"/>
                  <a:pt x="4706992" y="1743720"/>
                </a:cubicBezTo>
                <a:cubicBezTo>
                  <a:pt x="4657968" y="1762582"/>
                  <a:pt x="4650426" y="1807849"/>
                  <a:pt x="4642884" y="1853117"/>
                </a:cubicBezTo>
                <a:cubicBezTo>
                  <a:pt x="4631571" y="1932335"/>
                  <a:pt x="4620258" y="1939880"/>
                  <a:pt x="4548608" y="1909701"/>
                </a:cubicBezTo>
                <a:cubicBezTo>
                  <a:pt x="4514668" y="1894612"/>
                  <a:pt x="4514668" y="1894612"/>
                  <a:pt x="4484500" y="1932335"/>
                </a:cubicBezTo>
                <a:cubicBezTo>
                  <a:pt x="4458103" y="1970058"/>
                  <a:pt x="4431706" y="2007781"/>
                  <a:pt x="4378911" y="1996464"/>
                </a:cubicBezTo>
                <a:cubicBezTo>
                  <a:pt x="4352514" y="1988920"/>
                  <a:pt x="4348743" y="2007781"/>
                  <a:pt x="4344972" y="2026643"/>
                </a:cubicBezTo>
                <a:cubicBezTo>
                  <a:pt x="4337430" y="2060594"/>
                  <a:pt x="4348743" y="2090772"/>
                  <a:pt x="4360056" y="2120951"/>
                </a:cubicBezTo>
                <a:cubicBezTo>
                  <a:pt x="4378911" y="2166218"/>
                  <a:pt x="4378911" y="2207714"/>
                  <a:pt x="4356285" y="2249209"/>
                </a:cubicBezTo>
                <a:cubicBezTo>
                  <a:pt x="4341201" y="2249209"/>
                  <a:pt x="4326116" y="2249209"/>
                  <a:pt x="4311032" y="2249209"/>
                </a:cubicBezTo>
                <a:cubicBezTo>
                  <a:pt x="4307261" y="2222803"/>
                  <a:pt x="4307261" y="2196397"/>
                  <a:pt x="4311032" y="2166218"/>
                </a:cubicBezTo>
                <a:cubicBezTo>
                  <a:pt x="4311032" y="2143584"/>
                  <a:pt x="4314803" y="2120951"/>
                  <a:pt x="4307261" y="2102089"/>
                </a:cubicBezTo>
                <a:lnTo>
                  <a:pt x="4293453" y="2062720"/>
                </a:lnTo>
                <a:lnTo>
                  <a:pt x="4293453" y="2298718"/>
                </a:lnTo>
                <a:lnTo>
                  <a:pt x="4314960" y="2298021"/>
                </a:lnTo>
                <a:cubicBezTo>
                  <a:pt x="4322792" y="2296057"/>
                  <a:pt x="4329622" y="2291487"/>
                  <a:pt x="4334595" y="2281553"/>
                </a:cubicBezTo>
                <a:cubicBezTo>
                  <a:pt x="4336947" y="2277935"/>
                  <a:pt x="4341142" y="2278483"/>
                  <a:pt x="4344746" y="2279636"/>
                </a:cubicBezTo>
                <a:cubicBezTo>
                  <a:pt x="4363357" y="2284799"/>
                  <a:pt x="4383687" y="2283359"/>
                  <a:pt x="4402848" y="2284326"/>
                </a:cubicBezTo>
                <a:cubicBezTo>
                  <a:pt x="4432188" y="2285770"/>
                  <a:pt x="4457429" y="2295043"/>
                  <a:pt x="4473289" y="2321185"/>
                </a:cubicBezTo>
                <a:cubicBezTo>
                  <a:pt x="4479987" y="2331278"/>
                  <a:pt x="4490166" y="2331754"/>
                  <a:pt x="4499740" y="2331640"/>
                </a:cubicBezTo>
                <a:cubicBezTo>
                  <a:pt x="4521886" y="2331973"/>
                  <a:pt x="4527347" y="2338490"/>
                  <a:pt x="4524595" y="2359469"/>
                </a:cubicBezTo>
                <a:cubicBezTo>
                  <a:pt x="4520661" y="2381658"/>
                  <a:pt x="4520661" y="2381658"/>
                  <a:pt x="4544622" y="2383765"/>
                </a:cubicBezTo>
                <a:cubicBezTo>
                  <a:pt x="4550014" y="2384299"/>
                  <a:pt x="4554210" y="2384847"/>
                  <a:pt x="4554292" y="2392027"/>
                </a:cubicBezTo>
                <a:cubicBezTo>
                  <a:pt x="4556382" y="2417735"/>
                  <a:pt x="4559656" y="2442232"/>
                  <a:pt x="4560549" y="2467954"/>
                </a:cubicBezTo>
                <a:cubicBezTo>
                  <a:pt x="4561966" y="2487088"/>
                  <a:pt x="4557385" y="2505096"/>
                  <a:pt x="4547398" y="2521373"/>
                </a:cubicBezTo>
                <a:cubicBezTo>
                  <a:pt x="4541538" y="2532216"/>
                  <a:pt x="4547356" y="2569847"/>
                  <a:pt x="4555843" y="2579321"/>
                </a:cubicBezTo>
                <a:cubicBezTo>
                  <a:pt x="4558869" y="2582277"/>
                  <a:pt x="4561290" y="2584642"/>
                  <a:pt x="4566049" y="2582191"/>
                </a:cubicBezTo>
                <a:cubicBezTo>
                  <a:pt x="4592858" y="2571696"/>
                  <a:pt x="4618072" y="2578576"/>
                  <a:pt x="4643312" y="2587849"/>
                </a:cubicBezTo>
                <a:cubicBezTo>
                  <a:pt x="4648718" y="2589579"/>
                  <a:pt x="4652928" y="2591324"/>
                  <a:pt x="4657728" y="2592463"/>
                </a:cubicBezTo>
                <a:cubicBezTo>
                  <a:pt x="4673327" y="2595867"/>
                  <a:pt x="4684757" y="2601116"/>
                  <a:pt x="4692721" y="2617179"/>
                </a:cubicBezTo>
                <a:cubicBezTo>
                  <a:pt x="4700685" y="2633242"/>
                  <a:pt x="4719296" y="2638404"/>
                  <a:pt x="4736105" y="2642990"/>
                </a:cubicBezTo>
                <a:cubicBezTo>
                  <a:pt x="4743918" y="2645889"/>
                  <a:pt x="4748732" y="2648225"/>
                  <a:pt x="4750038" y="2657785"/>
                </a:cubicBezTo>
                <a:cubicBezTo>
                  <a:pt x="4756475" y="2697205"/>
                  <a:pt x="4769473" y="2734751"/>
                  <a:pt x="4796763" y="2766142"/>
                </a:cubicBezTo>
                <a:cubicBezTo>
                  <a:pt x="4800408" y="2770886"/>
                  <a:pt x="4801041" y="2773870"/>
                  <a:pt x="4795690" y="2776927"/>
                </a:cubicBezTo>
                <a:cubicBezTo>
                  <a:pt x="4775497" y="2790334"/>
                  <a:pt x="4773928" y="2810101"/>
                  <a:pt x="4777160" y="2831008"/>
                </a:cubicBezTo>
                <a:cubicBezTo>
                  <a:pt x="4778467" y="2840567"/>
                  <a:pt x="4777944" y="2847156"/>
                  <a:pt x="4766623" y="2851481"/>
                </a:cubicBezTo>
                <a:cubicBezTo>
                  <a:pt x="4751713" y="2855849"/>
                  <a:pt x="4747682" y="2869661"/>
                  <a:pt x="4746650" y="2884036"/>
                </a:cubicBezTo>
                <a:cubicBezTo>
                  <a:pt x="4745591" y="2896018"/>
                  <a:pt x="4745742" y="2909181"/>
                  <a:pt x="4744682" y="2921163"/>
                </a:cubicBezTo>
                <a:cubicBezTo>
                  <a:pt x="4743850" y="2926858"/>
                  <a:pt x="4742106" y="2931367"/>
                  <a:pt x="4739063" y="2933424"/>
                </a:cubicBezTo>
                <a:cubicBezTo>
                  <a:pt x="4736020" y="2935480"/>
                  <a:pt x="4731677" y="2935083"/>
                  <a:pt x="4725645" y="2930966"/>
                </a:cubicBezTo>
                <a:cubicBezTo>
                  <a:pt x="4723224" y="2928601"/>
                  <a:pt x="4720212" y="2926842"/>
                  <a:pt x="4716608" y="2925688"/>
                </a:cubicBezTo>
                <a:cubicBezTo>
                  <a:pt x="4712399" y="2923943"/>
                  <a:pt x="4707557" y="2919214"/>
                  <a:pt x="4702811" y="2922861"/>
                </a:cubicBezTo>
                <a:cubicBezTo>
                  <a:pt x="4699262" y="2926494"/>
                  <a:pt x="4699922" y="2931872"/>
                  <a:pt x="4700569" y="2936054"/>
                </a:cubicBezTo>
                <a:cubicBezTo>
                  <a:pt x="4701985" y="2955187"/>
                  <a:pt x="4697831" y="2958229"/>
                  <a:pt x="4679798" y="2951264"/>
                </a:cubicBezTo>
                <a:cubicBezTo>
                  <a:pt x="4675589" y="2949519"/>
                  <a:pt x="4672577" y="2947759"/>
                  <a:pt x="4668381" y="2947211"/>
                </a:cubicBezTo>
                <a:cubicBezTo>
                  <a:pt x="4662384" y="2946086"/>
                  <a:pt x="4656992" y="2945552"/>
                  <a:pt x="4653498" y="2953973"/>
                </a:cubicBezTo>
                <a:cubicBezTo>
                  <a:pt x="4651200" y="2962378"/>
                  <a:pt x="4653621" y="2964743"/>
                  <a:pt x="4659646" y="2968262"/>
                </a:cubicBezTo>
                <a:lnTo>
                  <a:pt x="4669796" y="2976183"/>
                </a:lnTo>
                <a:lnTo>
                  <a:pt x="4576498" y="2977532"/>
                </a:lnTo>
                <a:lnTo>
                  <a:pt x="4575299" y="2971067"/>
                </a:lnTo>
                <a:cubicBezTo>
                  <a:pt x="4571035" y="2964535"/>
                  <a:pt x="4565629" y="2962805"/>
                  <a:pt x="4558476" y="2965284"/>
                </a:cubicBezTo>
                <a:cubicBezTo>
                  <a:pt x="4553112" y="2967144"/>
                  <a:pt x="4548352" y="2969594"/>
                  <a:pt x="4542988" y="2971454"/>
                </a:cubicBezTo>
                <a:cubicBezTo>
                  <a:pt x="4534047" y="2974553"/>
                  <a:pt x="4527444" y="2972837"/>
                  <a:pt x="4521364" y="2964532"/>
                </a:cubicBezTo>
                <a:cubicBezTo>
                  <a:pt x="4503125" y="2939616"/>
                  <a:pt x="4480305" y="2932707"/>
                  <a:pt x="4451694" y="2942625"/>
                </a:cubicBezTo>
                <a:cubicBezTo>
                  <a:pt x="4446921" y="2943879"/>
                  <a:pt x="4441020" y="2951131"/>
                  <a:pt x="4436756" y="2944599"/>
                </a:cubicBezTo>
                <a:cubicBezTo>
                  <a:pt x="4431900" y="2938673"/>
                  <a:pt x="4436013" y="2932041"/>
                  <a:pt x="4440731" y="2926000"/>
                </a:cubicBezTo>
                <a:cubicBezTo>
                  <a:pt x="4441323" y="2925394"/>
                  <a:pt x="4441914" y="2924789"/>
                  <a:pt x="4442506" y="2924183"/>
                </a:cubicBezTo>
                <a:cubicBezTo>
                  <a:pt x="4454281" y="2907286"/>
                  <a:pt x="4451764" y="2896544"/>
                  <a:pt x="4433167" y="2892578"/>
                </a:cubicBezTo>
                <a:cubicBezTo>
                  <a:pt x="4415766" y="2888597"/>
                  <a:pt x="4409068" y="2878504"/>
                  <a:pt x="4405904" y="2863581"/>
                </a:cubicBezTo>
                <a:cubicBezTo>
                  <a:pt x="4401489" y="2843885"/>
                  <a:pt x="4394695" y="2825415"/>
                  <a:pt x="4376015" y="2814268"/>
                </a:cubicBezTo>
                <a:cubicBezTo>
                  <a:pt x="4367583" y="2809582"/>
                  <a:pt x="4371063" y="2799965"/>
                  <a:pt x="4373993" y="2794544"/>
                </a:cubicBezTo>
                <a:cubicBezTo>
                  <a:pt x="4383925" y="2773480"/>
                  <a:pt x="4380734" y="2756163"/>
                  <a:pt x="4366773" y="2738976"/>
                </a:cubicBezTo>
                <a:cubicBezTo>
                  <a:pt x="4358272" y="2728305"/>
                  <a:pt x="4360006" y="2722899"/>
                  <a:pt x="4375522" y="2719122"/>
                </a:cubicBezTo>
                <a:cubicBezTo>
                  <a:pt x="4408342" y="2710949"/>
                  <a:pt x="4428838" y="2671805"/>
                  <a:pt x="4416528" y="2642030"/>
                </a:cubicBezTo>
                <a:cubicBezTo>
                  <a:pt x="4414066" y="2636075"/>
                  <a:pt x="4410985" y="2628333"/>
                  <a:pt x="4403213" y="2629024"/>
                </a:cubicBezTo>
                <a:cubicBezTo>
                  <a:pt x="4395441" y="2629716"/>
                  <a:pt x="4387711" y="2633997"/>
                  <a:pt x="4386019" y="2642994"/>
                </a:cubicBezTo>
                <a:cubicBezTo>
                  <a:pt x="4384285" y="2648401"/>
                  <a:pt x="4383763" y="2654990"/>
                  <a:pt x="4382635" y="2660988"/>
                </a:cubicBezTo>
                <a:cubicBezTo>
                  <a:pt x="4382112" y="2667577"/>
                  <a:pt x="4380379" y="2672984"/>
                  <a:pt x="4373789" y="2672465"/>
                </a:cubicBezTo>
                <a:cubicBezTo>
                  <a:pt x="4366004" y="2671959"/>
                  <a:pt x="4364739" y="2665990"/>
                  <a:pt x="4364670" y="2660006"/>
                </a:cubicBezTo>
                <a:cubicBezTo>
                  <a:pt x="4364010" y="2654628"/>
                  <a:pt x="4365138" y="2648630"/>
                  <a:pt x="4365083" y="2643843"/>
                </a:cubicBezTo>
                <a:cubicBezTo>
                  <a:pt x="4364960" y="2633073"/>
                  <a:pt x="4360654" y="2622951"/>
                  <a:pt x="4349279" y="2622489"/>
                </a:cubicBezTo>
                <a:cubicBezTo>
                  <a:pt x="4339705" y="2622603"/>
                  <a:pt x="4338040" y="2633994"/>
                  <a:pt x="4336940" y="2642385"/>
                </a:cubicBezTo>
                <a:cubicBezTo>
                  <a:pt x="4335825" y="2649580"/>
                  <a:pt x="4338315" y="2657928"/>
                  <a:pt x="4334807" y="2665152"/>
                </a:cubicBezTo>
                <a:cubicBezTo>
                  <a:pt x="4330144" y="2675979"/>
                  <a:pt x="4324201" y="2679641"/>
                  <a:pt x="4315109" y="2669577"/>
                </a:cubicBezTo>
                <a:cubicBezTo>
                  <a:pt x="4302386" y="2655965"/>
                  <a:pt x="4296815" y="2639874"/>
                  <a:pt x="4293624" y="2622557"/>
                </a:cubicBezTo>
                <a:lnTo>
                  <a:pt x="4293453" y="2622155"/>
                </a:lnTo>
                <a:lnTo>
                  <a:pt x="4293453" y="3290419"/>
                </a:lnTo>
                <a:lnTo>
                  <a:pt x="4819151" y="3290419"/>
                </a:lnTo>
                <a:lnTo>
                  <a:pt x="4618033" y="3783581"/>
                </a:lnTo>
                <a:lnTo>
                  <a:pt x="4631595" y="3794382"/>
                </a:lnTo>
                <a:cubicBezTo>
                  <a:pt x="4641671" y="3804889"/>
                  <a:pt x="4649347" y="3817308"/>
                  <a:pt x="4653185" y="3834503"/>
                </a:cubicBezTo>
                <a:cubicBezTo>
                  <a:pt x="4657023" y="3872714"/>
                  <a:pt x="4676215" y="3907103"/>
                  <a:pt x="4695406" y="3937672"/>
                </a:cubicBezTo>
                <a:cubicBezTo>
                  <a:pt x="4714598" y="3972062"/>
                  <a:pt x="4729951" y="4006451"/>
                  <a:pt x="4749142" y="4037020"/>
                </a:cubicBezTo>
                <a:cubicBezTo>
                  <a:pt x="4764495" y="4071410"/>
                  <a:pt x="4795201" y="4101979"/>
                  <a:pt x="4833584" y="4121084"/>
                </a:cubicBezTo>
                <a:cubicBezTo>
                  <a:pt x="4833584" y="4166937"/>
                  <a:pt x="4833584" y="4212790"/>
                  <a:pt x="4833584" y="4258643"/>
                </a:cubicBezTo>
                <a:cubicBezTo>
                  <a:pt x="4810554" y="4270106"/>
                  <a:pt x="4799040" y="4285390"/>
                  <a:pt x="4787525" y="4312138"/>
                </a:cubicBezTo>
                <a:cubicBezTo>
                  <a:pt x="4772172" y="4342706"/>
                  <a:pt x="4737627" y="4365633"/>
                  <a:pt x="4703083" y="4365633"/>
                </a:cubicBezTo>
                <a:cubicBezTo>
                  <a:pt x="4668538" y="4365633"/>
                  <a:pt x="4637832" y="4373275"/>
                  <a:pt x="4603288" y="4380917"/>
                </a:cubicBezTo>
                <a:cubicBezTo>
                  <a:pt x="4553390" y="4361812"/>
                  <a:pt x="4507331" y="4335064"/>
                  <a:pt x="4488139" y="4273927"/>
                </a:cubicBezTo>
                <a:cubicBezTo>
                  <a:pt x="4484301" y="4262464"/>
                  <a:pt x="4461271" y="4254822"/>
                  <a:pt x="4465110" y="4231895"/>
                </a:cubicBezTo>
                <a:cubicBezTo>
                  <a:pt x="4467989" y="4216611"/>
                  <a:pt x="4467269" y="4203954"/>
                  <a:pt x="4463971" y="4193386"/>
                </a:cubicBezTo>
                <a:lnTo>
                  <a:pt x="4454229" y="4178157"/>
                </a:lnTo>
                <a:lnTo>
                  <a:pt x="4293453" y="4178157"/>
                </a:lnTo>
                <a:lnTo>
                  <a:pt x="4293453" y="4857600"/>
                </a:lnTo>
                <a:lnTo>
                  <a:pt x="3291650" y="4857600"/>
                </a:lnTo>
                <a:lnTo>
                  <a:pt x="3291650" y="4178157"/>
                </a:lnTo>
                <a:lnTo>
                  <a:pt x="2897583" y="4178157"/>
                </a:lnTo>
                <a:lnTo>
                  <a:pt x="2899933" y="4187858"/>
                </a:lnTo>
                <a:cubicBezTo>
                  <a:pt x="2898048" y="4212333"/>
                  <a:pt x="2905588" y="4223629"/>
                  <a:pt x="2922554" y="4233043"/>
                </a:cubicBezTo>
                <a:cubicBezTo>
                  <a:pt x="2922554" y="4240574"/>
                  <a:pt x="2922554" y="4248104"/>
                  <a:pt x="2922554" y="4255635"/>
                </a:cubicBezTo>
                <a:cubicBezTo>
                  <a:pt x="2903703" y="4266931"/>
                  <a:pt x="2898048" y="4287641"/>
                  <a:pt x="2903703" y="4306468"/>
                </a:cubicBezTo>
                <a:cubicBezTo>
                  <a:pt x="2913129" y="4340356"/>
                  <a:pt x="2901818" y="4366714"/>
                  <a:pt x="2877312" y="4389306"/>
                </a:cubicBezTo>
                <a:cubicBezTo>
                  <a:pt x="2867886" y="4398720"/>
                  <a:pt x="2858461" y="4406250"/>
                  <a:pt x="2854690" y="4419429"/>
                </a:cubicBezTo>
                <a:cubicBezTo>
                  <a:pt x="2850920" y="4440139"/>
                  <a:pt x="2839610" y="4451435"/>
                  <a:pt x="2818873" y="4449552"/>
                </a:cubicBezTo>
                <a:cubicBezTo>
                  <a:pt x="2803793" y="4449552"/>
                  <a:pt x="2792482" y="4458966"/>
                  <a:pt x="2786827" y="4466497"/>
                </a:cubicBezTo>
                <a:cubicBezTo>
                  <a:pt x="2754780" y="4511681"/>
                  <a:pt x="2707652" y="4487206"/>
                  <a:pt x="2668065" y="4492854"/>
                </a:cubicBezTo>
                <a:cubicBezTo>
                  <a:pt x="2651099" y="4494737"/>
                  <a:pt x="2615282" y="4504150"/>
                  <a:pt x="2607742" y="4490972"/>
                </a:cubicBezTo>
                <a:cubicBezTo>
                  <a:pt x="2585120" y="4453318"/>
                  <a:pt x="2526682" y="4468379"/>
                  <a:pt x="2513486" y="4417547"/>
                </a:cubicBezTo>
                <a:cubicBezTo>
                  <a:pt x="2509716" y="4402485"/>
                  <a:pt x="2483325" y="4393072"/>
                  <a:pt x="2507831" y="4372362"/>
                </a:cubicBezTo>
                <a:cubicBezTo>
                  <a:pt x="2515371" y="4366714"/>
                  <a:pt x="2513486" y="4355418"/>
                  <a:pt x="2505946" y="4353535"/>
                </a:cubicBezTo>
                <a:cubicBezTo>
                  <a:pt x="2475784" y="4342239"/>
                  <a:pt x="2477669" y="4325295"/>
                  <a:pt x="2496520" y="4302702"/>
                </a:cubicBezTo>
                <a:cubicBezTo>
                  <a:pt x="2502176" y="4295172"/>
                  <a:pt x="2494635" y="4285758"/>
                  <a:pt x="2490865" y="4278227"/>
                </a:cubicBezTo>
                <a:cubicBezTo>
                  <a:pt x="2483325" y="4266931"/>
                  <a:pt x="2481440" y="4255635"/>
                  <a:pt x="2492750" y="4246222"/>
                </a:cubicBezTo>
                <a:cubicBezTo>
                  <a:pt x="2504061" y="4236808"/>
                  <a:pt x="2502176" y="4225512"/>
                  <a:pt x="2505946" y="4214216"/>
                </a:cubicBezTo>
                <a:lnTo>
                  <a:pt x="2519389" y="4178157"/>
                </a:lnTo>
                <a:lnTo>
                  <a:pt x="1895054" y="4178157"/>
                </a:lnTo>
                <a:lnTo>
                  <a:pt x="1904034" y="4212935"/>
                </a:lnTo>
                <a:cubicBezTo>
                  <a:pt x="1907534" y="4221099"/>
                  <a:pt x="1911035" y="4228097"/>
                  <a:pt x="1913368" y="4235094"/>
                </a:cubicBezTo>
                <a:cubicBezTo>
                  <a:pt x="1933204" y="4278245"/>
                  <a:pt x="1933204" y="4278245"/>
                  <a:pt x="1897032" y="4308568"/>
                </a:cubicBezTo>
                <a:cubicBezTo>
                  <a:pt x="1890031" y="4314399"/>
                  <a:pt x="1885364" y="4320230"/>
                  <a:pt x="1887698" y="4331893"/>
                </a:cubicBezTo>
                <a:cubicBezTo>
                  <a:pt x="1890031" y="4344722"/>
                  <a:pt x="1888865" y="4358717"/>
                  <a:pt x="1886531" y="4371546"/>
                </a:cubicBezTo>
                <a:cubicBezTo>
                  <a:pt x="1881864" y="4391372"/>
                  <a:pt x="1892365" y="4399536"/>
                  <a:pt x="1908701" y="4405367"/>
                </a:cubicBezTo>
                <a:cubicBezTo>
                  <a:pt x="1961209" y="4424027"/>
                  <a:pt x="1961209" y="4424027"/>
                  <a:pt x="1929704" y="4469511"/>
                </a:cubicBezTo>
                <a:cubicBezTo>
                  <a:pt x="1923870" y="4477674"/>
                  <a:pt x="1921536" y="4487004"/>
                  <a:pt x="1921536" y="4497501"/>
                </a:cubicBezTo>
                <a:cubicBezTo>
                  <a:pt x="1921536" y="4505664"/>
                  <a:pt x="1929704" y="4516161"/>
                  <a:pt x="1915702" y="4519659"/>
                </a:cubicBezTo>
                <a:cubicBezTo>
                  <a:pt x="1904034" y="4523158"/>
                  <a:pt x="1892365" y="4521992"/>
                  <a:pt x="1885364" y="4510329"/>
                </a:cubicBezTo>
                <a:cubicBezTo>
                  <a:pt x="1878363" y="4500999"/>
                  <a:pt x="1873696" y="4490503"/>
                  <a:pt x="1867862" y="4478841"/>
                </a:cubicBezTo>
                <a:cubicBezTo>
                  <a:pt x="1839857" y="4489337"/>
                  <a:pt x="1827022" y="4513828"/>
                  <a:pt x="1816521" y="4538320"/>
                </a:cubicBezTo>
                <a:cubicBezTo>
                  <a:pt x="1810687" y="4549982"/>
                  <a:pt x="1821188" y="4560478"/>
                  <a:pt x="1828189" y="4568642"/>
                </a:cubicBezTo>
                <a:cubicBezTo>
                  <a:pt x="1838691" y="4579138"/>
                  <a:pt x="1849192" y="4588468"/>
                  <a:pt x="1858527" y="4597798"/>
                </a:cubicBezTo>
                <a:cubicBezTo>
                  <a:pt x="1869028" y="4608295"/>
                  <a:pt x="1876029" y="4619957"/>
                  <a:pt x="1877196" y="4635118"/>
                </a:cubicBezTo>
                <a:cubicBezTo>
                  <a:pt x="1878363" y="4654945"/>
                  <a:pt x="1872529" y="4659610"/>
                  <a:pt x="1852693" y="4654945"/>
                </a:cubicBezTo>
                <a:cubicBezTo>
                  <a:pt x="1828189" y="4647947"/>
                  <a:pt x="1822355" y="4654945"/>
                  <a:pt x="1825855" y="4679436"/>
                </a:cubicBezTo>
                <a:cubicBezTo>
                  <a:pt x="1827022" y="4693431"/>
                  <a:pt x="1838691" y="4710925"/>
                  <a:pt x="1822355" y="4720255"/>
                </a:cubicBezTo>
                <a:cubicBezTo>
                  <a:pt x="1807186" y="4728419"/>
                  <a:pt x="1793184" y="4713257"/>
                  <a:pt x="1781516" y="4703927"/>
                </a:cubicBezTo>
                <a:cubicBezTo>
                  <a:pt x="1776848" y="4699262"/>
                  <a:pt x="1772181" y="4695764"/>
                  <a:pt x="1766347" y="4692265"/>
                </a:cubicBezTo>
                <a:cubicBezTo>
                  <a:pt x="1759346" y="4687600"/>
                  <a:pt x="1750011" y="4686434"/>
                  <a:pt x="1743010" y="4693431"/>
                </a:cubicBezTo>
                <a:cubicBezTo>
                  <a:pt x="1736009" y="4699262"/>
                  <a:pt x="1738343" y="4707426"/>
                  <a:pt x="1743010" y="4714424"/>
                </a:cubicBezTo>
                <a:cubicBezTo>
                  <a:pt x="1748844" y="4724920"/>
                  <a:pt x="1753512" y="4735416"/>
                  <a:pt x="1741843" y="4745912"/>
                </a:cubicBezTo>
                <a:cubicBezTo>
                  <a:pt x="1730175" y="4755242"/>
                  <a:pt x="1718506" y="4749411"/>
                  <a:pt x="1708005" y="4742414"/>
                </a:cubicBezTo>
                <a:cubicBezTo>
                  <a:pt x="1706838" y="4741247"/>
                  <a:pt x="1704504" y="4738915"/>
                  <a:pt x="1702171" y="4737749"/>
                </a:cubicBezTo>
                <a:cubicBezTo>
                  <a:pt x="1673000" y="4716756"/>
                  <a:pt x="1665999" y="4719089"/>
                  <a:pt x="1651997" y="4752910"/>
                </a:cubicBezTo>
                <a:cubicBezTo>
                  <a:pt x="1646162" y="4769237"/>
                  <a:pt x="1640328" y="4782066"/>
                  <a:pt x="1620492" y="4779734"/>
                </a:cubicBezTo>
                <a:cubicBezTo>
                  <a:pt x="1615825" y="4779734"/>
                  <a:pt x="1612324" y="4779734"/>
                  <a:pt x="1608824" y="4778567"/>
                </a:cubicBezTo>
                <a:cubicBezTo>
                  <a:pt x="1588987" y="4771570"/>
                  <a:pt x="1571485" y="4780900"/>
                  <a:pt x="1573819" y="4800726"/>
                </a:cubicBezTo>
                <a:cubicBezTo>
                  <a:pt x="1576152" y="4820552"/>
                  <a:pt x="1565651" y="4827550"/>
                  <a:pt x="1551649" y="4828716"/>
                </a:cubicBezTo>
                <a:cubicBezTo>
                  <a:pt x="1506142" y="4831049"/>
                  <a:pt x="1496807" y="4859039"/>
                  <a:pt x="1495640" y="4898691"/>
                </a:cubicBezTo>
                <a:cubicBezTo>
                  <a:pt x="1494474" y="4926681"/>
                  <a:pt x="1487473" y="4954671"/>
                  <a:pt x="1479305" y="4982661"/>
                </a:cubicBezTo>
                <a:cubicBezTo>
                  <a:pt x="1474637" y="4995490"/>
                  <a:pt x="1467636" y="5003654"/>
                  <a:pt x="1453634" y="5007153"/>
                </a:cubicBezTo>
                <a:cubicBezTo>
                  <a:pt x="1405794" y="5021148"/>
                  <a:pt x="1357954" y="5024647"/>
                  <a:pt x="1313614" y="4994324"/>
                </a:cubicBezTo>
                <a:cubicBezTo>
                  <a:pt x="1297278" y="4982661"/>
                  <a:pt x="1286777" y="4969833"/>
                  <a:pt x="1289110" y="4947674"/>
                </a:cubicBezTo>
                <a:cubicBezTo>
                  <a:pt x="1293778" y="4915019"/>
                  <a:pt x="1277442" y="4885863"/>
                  <a:pt x="1261106" y="4857873"/>
                </a:cubicBezTo>
                <a:cubicBezTo>
                  <a:pt x="1257606" y="4849709"/>
                  <a:pt x="1250605" y="4848543"/>
                  <a:pt x="1242437" y="4847376"/>
                </a:cubicBezTo>
                <a:cubicBezTo>
                  <a:pt x="1214433" y="4843877"/>
                  <a:pt x="1186429" y="4841545"/>
                  <a:pt x="1158424" y="4842711"/>
                </a:cubicBezTo>
                <a:cubicBezTo>
                  <a:pt x="1140922" y="4842711"/>
                  <a:pt x="1129254" y="4836880"/>
                  <a:pt x="1118752" y="4824051"/>
                </a:cubicBezTo>
                <a:cubicBezTo>
                  <a:pt x="1108250" y="4812389"/>
                  <a:pt x="1098916" y="4799560"/>
                  <a:pt x="1083747" y="4792562"/>
                </a:cubicBezTo>
                <a:cubicBezTo>
                  <a:pt x="1067411" y="4785565"/>
                  <a:pt x="1053409" y="4783232"/>
                  <a:pt x="1035907" y="4794895"/>
                </a:cubicBezTo>
                <a:cubicBezTo>
                  <a:pt x="1014903" y="4810056"/>
                  <a:pt x="996234" y="4803059"/>
                  <a:pt x="988066" y="4777401"/>
                </a:cubicBezTo>
                <a:cubicBezTo>
                  <a:pt x="972897" y="4733084"/>
                  <a:pt x="951894" y="4728419"/>
                  <a:pt x="915722" y="4761074"/>
                </a:cubicBezTo>
                <a:cubicBezTo>
                  <a:pt x="895886" y="4777401"/>
                  <a:pt x="883051" y="4799560"/>
                  <a:pt x="865548" y="4818220"/>
                </a:cubicBezTo>
                <a:cubicBezTo>
                  <a:pt x="851546" y="4832215"/>
                  <a:pt x="837544" y="4845044"/>
                  <a:pt x="810707" y="4848543"/>
                </a:cubicBezTo>
                <a:cubicBezTo>
                  <a:pt x="832877" y="4812389"/>
                  <a:pt x="850379" y="4780900"/>
                  <a:pt x="871382" y="4748245"/>
                </a:cubicBezTo>
                <a:cubicBezTo>
                  <a:pt x="892386" y="4714424"/>
                  <a:pt x="864381" y="4646781"/>
                  <a:pt x="823542" y="4650280"/>
                </a:cubicBezTo>
                <a:cubicBezTo>
                  <a:pt x="775702" y="4653778"/>
                  <a:pt x="760533" y="4628121"/>
                  <a:pt x="751198" y="4589635"/>
                </a:cubicBezTo>
                <a:cubicBezTo>
                  <a:pt x="748865" y="4583803"/>
                  <a:pt x="747698" y="4577972"/>
                  <a:pt x="745364" y="4572141"/>
                </a:cubicBezTo>
                <a:cubicBezTo>
                  <a:pt x="738363" y="4546483"/>
                  <a:pt x="736029" y="4545317"/>
                  <a:pt x="712693" y="4558146"/>
                </a:cubicBezTo>
                <a:cubicBezTo>
                  <a:pt x="692856" y="4569808"/>
                  <a:pt x="677687" y="4586136"/>
                  <a:pt x="663685" y="4604796"/>
                </a:cubicBezTo>
                <a:cubicBezTo>
                  <a:pt x="655518" y="4616458"/>
                  <a:pt x="648517" y="4621123"/>
                  <a:pt x="633348" y="4615292"/>
                </a:cubicBezTo>
                <a:cubicBezTo>
                  <a:pt x="620512" y="4610627"/>
                  <a:pt x="606510" y="4609461"/>
                  <a:pt x="592508" y="4608295"/>
                </a:cubicBezTo>
                <a:cubicBezTo>
                  <a:pt x="583174" y="4607128"/>
                  <a:pt x="575006" y="4611793"/>
                  <a:pt x="572672" y="4621123"/>
                </a:cubicBezTo>
                <a:cubicBezTo>
                  <a:pt x="570338" y="4631620"/>
                  <a:pt x="573839" y="4638617"/>
                  <a:pt x="583174" y="4643282"/>
                </a:cubicBezTo>
                <a:cubicBezTo>
                  <a:pt x="590175" y="4646781"/>
                  <a:pt x="597176" y="4649113"/>
                  <a:pt x="604177" y="4652612"/>
                </a:cubicBezTo>
                <a:cubicBezTo>
                  <a:pt x="615845" y="4658443"/>
                  <a:pt x="620512" y="4666607"/>
                  <a:pt x="618179" y="4680602"/>
                </a:cubicBezTo>
                <a:cubicBezTo>
                  <a:pt x="611178" y="4722587"/>
                  <a:pt x="626347" y="4751744"/>
                  <a:pt x="663685" y="4770404"/>
                </a:cubicBezTo>
                <a:cubicBezTo>
                  <a:pt x="669520" y="4773902"/>
                  <a:pt x="682355" y="4772736"/>
                  <a:pt x="680021" y="4783232"/>
                </a:cubicBezTo>
                <a:cubicBezTo>
                  <a:pt x="678854" y="4793729"/>
                  <a:pt x="668353" y="4796061"/>
                  <a:pt x="657851" y="4797227"/>
                </a:cubicBezTo>
                <a:cubicBezTo>
                  <a:pt x="656684" y="4797227"/>
                  <a:pt x="655518" y="4797227"/>
                  <a:pt x="654351" y="4797227"/>
                </a:cubicBezTo>
                <a:cubicBezTo>
                  <a:pt x="626347" y="4801892"/>
                  <a:pt x="618179" y="4814721"/>
                  <a:pt x="632181" y="4836880"/>
                </a:cubicBezTo>
                <a:cubicBezTo>
                  <a:pt x="645016" y="4857873"/>
                  <a:pt x="641515" y="4874200"/>
                  <a:pt x="629847" y="4891694"/>
                </a:cubicBezTo>
                <a:cubicBezTo>
                  <a:pt x="614678" y="4915019"/>
                  <a:pt x="603010" y="4939510"/>
                  <a:pt x="610011" y="4968666"/>
                </a:cubicBezTo>
                <a:cubicBezTo>
                  <a:pt x="613511" y="4981495"/>
                  <a:pt x="600676" y="4987326"/>
                  <a:pt x="592508" y="4989659"/>
                </a:cubicBezTo>
                <a:cubicBezTo>
                  <a:pt x="562171" y="5000155"/>
                  <a:pt x="548169" y="5019982"/>
                  <a:pt x="544668" y="5050304"/>
                </a:cubicBezTo>
                <a:cubicBezTo>
                  <a:pt x="542334" y="5068964"/>
                  <a:pt x="535333" y="5072463"/>
                  <a:pt x="516664" y="5060800"/>
                </a:cubicBezTo>
                <a:cubicBezTo>
                  <a:pt x="476991" y="5036309"/>
                  <a:pt x="418650" y="5053803"/>
                  <a:pt x="401147" y="5094622"/>
                </a:cubicBezTo>
                <a:cubicBezTo>
                  <a:pt x="397646" y="5102785"/>
                  <a:pt x="392979" y="5113282"/>
                  <a:pt x="401147" y="5120279"/>
                </a:cubicBezTo>
                <a:cubicBezTo>
                  <a:pt x="409315" y="5127277"/>
                  <a:pt x="420983" y="5130775"/>
                  <a:pt x="431485" y="5123778"/>
                </a:cubicBezTo>
                <a:cubicBezTo>
                  <a:pt x="438486" y="5120279"/>
                  <a:pt x="445487" y="5114448"/>
                  <a:pt x="452488" y="5109783"/>
                </a:cubicBezTo>
                <a:cubicBezTo>
                  <a:pt x="459489" y="5103952"/>
                  <a:pt x="466490" y="5100453"/>
                  <a:pt x="472324" y="5107450"/>
                </a:cubicBezTo>
                <a:cubicBezTo>
                  <a:pt x="479325" y="5115614"/>
                  <a:pt x="474658" y="5122612"/>
                  <a:pt x="468824" y="5128443"/>
                </a:cubicBezTo>
                <a:cubicBezTo>
                  <a:pt x="464156" y="5134274"/>
                  <a:pt x="457155" y="5138939"/>
                  <a:pt x="452488" y="5143604"/>
                </a:cubicBezTo>
                <a:cubicBezTo>
                  <a:pt x="441986" y="5154100"/>
                  <a:pt x="436152" y="5168096"/>
                  <a:pt x="446654" y="5179758"/>
                </a:cubicBezTo>
                <a:cubicBezTo>
                  <a:pt x="455988" y="5189088"/>
                  <a:pt x="468824" y="5179758"/>
                  <a:pt x="478158" y="5172761"/>
                </a:cubicBezTo>
                <a:cubicBezTo>
                  <a:pt x="486326" y="5166929"/>
                  <a:pt x="492160" y="5156433"/>
                  <a:pt x="502662" y="5152934"/>
                </a:cubicBezTo>
                <a:cubicBezTo>
                  <a:pt x="517831" y="5147103"/>
                  <a:pt x="527165" y="5149435"/>
                  <a:pt x="525999" y="5168096"/>
                </a:cubicBezTo>
                <a:cubicBezTo>
                  <a:pt x="524832" y="5193753"/>
                  <a:pt x="514330" y="5214746"/>
                  <a:pt x="500328" y="5234572"/>
                </a:cubicBezTo>
                <a:cubicBezTo>
                  <a:pt x="482826" y="5260229"/>
                  <a:pt x="481659" y="5274224"/>
                  <a:pt x="500328" y="5298716"/>
                </a:cubicBezTo>
                <a:cubicBezTo>
                  <a:pt x="506162" y="5308046"/>
                  <a:pt x="515497" y="5316209"/>
                  <a:pt x="523665" y="5324373"/>
                </a:cubicBezTo>
                <a:cubicBezTo>
                  <a:pt x="527165" y="5327872"/>
                  <a:pt x="533000" y="5331371"/>
                  <a:pt x="530666" y="5337202"/>
                </a:cubicBezTo>
                <a:cubicBezTo>
                  <a:pt x="528332" y="5344200"/>
                  <a:pt x="522498" y="5345366"/>
                  <a:pt x="517831" y="5344200"/>
                </a:cubicBezTo>
                <a:cubicBezTo>
                  <a:pt x="496828" y="5339535"/>
                  <a:pt x="492160" y="5348865"/>
                  <a:pt x="493327" y="5367525"/>
                </a:cubicBezTo>
                <a:cubicBezTo>
                  <a:pt x="494494" y="5390850"/>
                  <a:pt x="479325" y="5407177"/>
                  <a:pt x="462989" y="5420006"/>
                </a:cubicBezTo>
                <a:cubicBezTo>
                  <a:pt x="450154" y="5430502"/>
                  <a:pt x="448987" y="5438666"/>
                  <a:pt x="461823" y="5447996"/>
                </a:cubicBezTo>
                <a:cubicBezTo>
                  <a:pt x="468824" y="5452661"/>
                  <a:pt x="473491" y="5457326"/>
                  <a:pt x="471157" y="5466656"/>
                </a:cubicBezTo>
                <a:cubicBezTo>
                  <a:pt x="468824" y="5479485"/>
                  <a:pt x="459489" y="5477152"/>
                  <a:pt x="451321" y="5479485"/>
                </a:cubicBezTo>
                <a:cubicBezTo>
                  <a:pt x="446654" y="5480651"/>
                  <a:pt x="440819" y="5480651"/>
                  <a:pt x="434985" y="5481817"/>
                </a:cubicBezTo>
                <a:cubicBezTo>
                  <a:pt x="403481" y="5485316"/>
                  <a:pt x="396480" y="5502810"/>
                  <a:pt x="415149" y="5529634"/>
                </a:cubicBezTo>
                <a:cubicBezTo>
                  <a:pt x="417483" y="5533132"/>
                  <a:pt x="419816" y="5535465"/>
                  <a:pt x="420983" y="5538964"/>
                </a:cubicBezTo>
                <a:cubicBezTo>
                  <a:pt x="424484" y="5545961"/>
                  <a:pt x="426817" y="5555291"/>
                  <a:pt x="419816" y="5559956"/>
                </a:cubicBezTo>
                <a:cubicBezTo>
                  <a:pt x="413982" y="5564621"/>
                  <a:pt x="405814" y="5559956"/>
                  <a:pt x="401147" y="5555291"/>
                </a:cubicBezTo>
                <a:cubicBezTo>
                  <a:pt x="396480" y="5550626"/>
                  <a:pt x="392979" y="5545961"/>
                  <a:pt x="389479" y="5540130"/>
                </a:cubicBezTo>
                <a:cubicBezTo>
                  <a:pt x="382478" y="5531966"/>
                  <a:pt x="375477" y="5529634"/>
                  <a:pt x="366142" y="5536631"/>
                </a:cubicBezTo>
                <a:cubicBezTo>
                  <a:pt x="343972" y="5551792"/>
                  <a:pt x="319468" y="5554125"/>
                  <a:pt x="294965" y="5555291"/>
                </a:cubicBezTo>
                <a:cubicBezTo>
                  <a:pt x="265794" y="5557624"/>
                  <a:pt x="235456" y="5554125"/>
                  <a:pt x="206285" y="5561122"/>
                </a:cubicBezTo>
                <a:cubicBezTo>
                  <a:pt x="195784" y="5563455"/>
                  <a:pt x="189949" y="5556457"/>
                  <a:pt x="185282" y="5550626"/>
                </a:cubicBezTo>
                <a:cubicBezTo>
                  <a:pt x="168946" y="5531966"/>
                  <a:pt x="153777" y="5513306"/>
                  <a:pt x="124607" y="5522636"/>
                </a:cubicBezTo>
                <a:cubicBezTo>
                  <a:pt x="118772" y="5523802"/>
                  <a:pt x="115272" y="5519137"/>
                  <a:pt x="112938" y="5514472"/>
                </a:cubicBezTo>
                <a:cubicBezTo>
                  <a:pt x="100103" y="5491147"/>
                  <a:pt x="79100" y="5472487"/>
                  <a:pt x="61597" y="5452661"/>
                </a:cubicBezTo>
                <a:cubicBezTo>
                  <a:pt x="34760" y="5422338"/>
                  <a:pt x="19591" y="5388517"/>
                  <a:pt x="30093" y="5347698"/>
                </a:cubicBezTo>
                <a:cubicBezTo>
                  <a:pt x="33593" y="5331371"/>
                  <a:pt x="24259" y="5320874"/>
                  <a:pt x="14924" y="5311544"/>
                </a:cubicBezTo>
                <a:cubicBezTo>
                  <a:pt x="-6079" y="5289386"/>
                  <a:pt x="-4912" y="5277723"/>
                  <a:pt x="18424" y="5260229"/>
                </a:cubicBezTo>
                <a:cubicBezTo>
                  <a:pt x="44095" y="5242736"/>
                  <a:pt x="44095" y="5242736"/>
                  <a:pt x="23092" y="5217078"/>
                </a:cubicBezTo>
                <a:cubicBezTo>
                  <a:pt x="18424" y="5211247"/>
                  <a:pt x="14924" y="5206582"/>
                  <a:pt x="21925" y="5199584"/>
                </a:cubicBezTo>
                <a:cubicBezTo>
                  <a:pt x="45262" y="5172761"/>
                  <a:pt x="66265" y="5145937"/>
                  <a:pt x="90768" y="5120279"/>
                </a:cubicBezTo>
                <a:cubicBezTo>
                  <a:pt x="108271" y="5100453"/>
                  <a:pt x="130441" y="5087624"/>
                  <a:pt x="156111" y="5081793"/>
                </a:cubicBezTo>
                <a:cubicBezTo>
                  <a:pt x="172447" y="5077128"/>
                  <a:pt x="203951" y="5035143"/>
                  <a:pt x="205118" y="5017649"/>
                </a:cubicBezTo>
                <a:cubicBezTo>
                  <a:pt x="205118" y="5011818"/>
                  <a:pt x="205118" y="5007153"/>
                  <a:pt x="198117" y="5004820"/>
                </a:cubicBezTo>
                <a:cubicBezTo>
                  <a:pt x="161945" y="4988493"/>
                  <a:pt x="144443" y="4957004"/>
                  <a:pt x="129274" y="4923183"/>
                </a:cubicBezTo>
                <a:cubicBezTo>
                  <a:pt x="125773" y="4916185"/>
                  <a:pt x="123440" y="4910354"/>
                  <a:pt x="119939" y="4904523"/>
                </a:cubicBezTo>
                <a:cubicBezTo>
                  <a:pt x="108271" y="4885863"/>
                  <a:pt x="102437" y="4869535"/>
                  <a:pt x="110604" y="4846210"/>
                </a:cubicBezTo>
                <a:cubicBezTo>
                  <a:pt x="118772" y="4822885"/>
                  <a:pt x="105937" y="4799560"/>
                  <a:pt x="94269" y="4778567"/>
                </a:cubicBezTo>
                <a:cubicBezTo>
                  <a:pt x="89601" y="4768071"/>
                  <a:pt x="87268" y="4761074"/>
                  <a:pt x="95436" y="4750577"/>
                </a:cubicBezTo>
                <a:cubicBezTo>
                  <a:pt x="128107" y="4706260"/>
                  <a:pt x="152611" y="4657277"/>
                  <a:pt x="157278" y="4600131"/>
                </a:cubicBezTo>
                <a:cubicBezTo>
                  <a:pt x="158445" y="4591967"/>
                  <a:pt x="160778" y="4588468"/>
                  <a:pt x="168946" y="4590801"/>
                </a:cubicBezTo>
                <a:cubicBezTo>
                  <a:pt x="201618" y="4597798"/>
                  <a:pt x="222621" y="4580305"/>
                  <a:pt x="240123" y="4556980"/>
                </a:cubicBezTo>
                <a:cubicBezTo>
                  <a:pt x="248291" y="4546483"/>
                  <a:pt x="255292" y="4540652"/>
                  <a:pt x="270461" y="4547650"/>
                </a:cubicBezTo>
                <a:cubicBezTo>
                  <a:pt x="289131" y="4558146"/>
                  <a:pt x="306633" y="4548816"/>
                  <a:pt x="321802" y="4535987"/>
                </a:cubicBezTo>
                <a:cubicBezTo>
                  <a:pt x="334637" y="4525491"/>
                  <a:pt x="347472" y="4512662"/>
                  <a:pt x="360308" y="4502166"/>
                </a:cubicBezTo>
                <a:cubicBezTo>
                  <a:pt x="373143" y="4492836"/>
                  <a:pt x="384811" y="4491669"/>
                  <a:pt x="388312" y="4511496"/>
                </a:cubicBezTo>
                <a:cubicBezTo>
                  <a:pt x="388312" y="4516161"/>
                  <a:pt x="389479" y="4520826"/>
                  <a:pt x="391812" y="4525491"/>
                </a:cubicBezTo>
                <a:cubicBezTo>
                  <a:pt x="394146" y="4531322"/>
                  <a:pt x="394146" y="4540652"/>
                  <a:pt x="402314" y="4541818"/>
                </a:cubicBezTo>
                <a:cubicBezTo>
                  <a:pt x="409315" y="4541818"/>
                  <a:pt x="413982" y="4535987"/>
                  <a:pt x="417483" y="4531322"/>
                </a:cubicBezTo>
                <a:cubicBezTo>
                  <a:pt x="434985" y="4511496"/>
                  <a:pt x="441986" y="4512662"/>
                  <a:pt x="452488" y="4537153"/>
                </a:cubicBezTo>
                <a:cubicBezTo>
                  <a:pt x="454822" y="4542985"/>
                  <a:pt x="455988" y="4547650"/>
                  <a:pt x="459489" y="4552315"/>
                </a:cubicBezTo>
                <a:cubicBezTo>
                  <a:pt x="464156" y="4559312"/>
                  <a:pt x="468824" y="4565143"/>
                  <a:pt x="480492" y="4560478"/>
                </a:cubicBezTo>
                <a:cubicBezTo>
                  <a:pt x="490993" y="4554647"/>
                  <a:pt x="490993" y="4549982"/>
                  <a:pt x="488660" y="4540652"/>
                </a:cubicBezTo>
                <a:cubicBezTo>
                  <a:pt x="476991" y="4488171"/>
                  <a:pt x="489827" y="4442687"/>
                  <a:pt x="521331" y="4399536"/>
                </a:cubicBezTo>
                <a:cubicBezTo>
                  <a:pt x="540001" y="4373878"/>
                  <a:pt x="564504" y="4357550"/>
                  <a:pt x="596009" y="4352885"/>
                </a:cubicBezTo>
                <a:cubicBezTo>
                  <a:pt x="610011" y="4350553"/>
                  <a:pt x="612345" y="4345888"/>
                  <a:pt x="607677" y="4333059"/>
                </a:cubicBezTo>
                <a:cubicBezTo>
                  <a:pt x="601843" y="4317898"/>
                  <a:pt x="597176" y="4300404"/>
                  <a:pt x="586674" y="4287575"/>
                </a:cubicBezTo>
                <a:cubicBezTo>
                  <a:pt x="578506" y="4278245"/>
                  <a:pt x="580840" y="4273580"/>
                  <a:pt x="591341" y="4267749"/>
                </a:cubicBezTo>
                <a:cubicBezTo>
                  <a:pt x="613511" y="4257253"/>
                  <a:pt x="626347" y="4210603"/>
                  <a:pt x="613511" y="4189610"/>
                </a:cubicBezTo>
                <a:cubicBezTo>
                  <a:pt x="608844" y="4182613"/>
                  <a:pt x="601843" y="4182613"/>
                  <a:pt x="596009" y="4181446"/>
                </a:cubicBezTo>
                <a:cubicBezTo>
                  <a:pt x="577339" y="4176781"/>
                  <a:pt x="559837" y="4170950"/>
                  <a:pt x="545835" y="4156955"/>
                </a:cubicBezTo>
                <a:cubicBezTo>
                  <a:pt x="523665" y="4132464"/>
                  <a:pt x="530666" y="4110305"/>
                  <a:pt x="563337" y="4103308"/>
                </a:cubicBezTo>
                <a:cubicBezTo>
                  <a:pt x="572672" y="4100975"/>
                  <a:pt x="583174" y="4100975"/>
                  <a:pt x="592508" y="4098643"/>
                </a:cubicBezTo>
                <a:cubicBezTo>
                  <a:pt x="618179" y="4091645"/>
                  <a:pt x="625180" y="4079983"/>
                  <a:pt x="617012" y="4054325"/>
                </a:cubicBezTo>
                <a:cubicBezTo>
                  <a:pt x="613511" y="4041496"/>
                  <a:pt x="606510" y="4032166"/>
                  <a:pt x="599509" y="4021670"/>
                </a:cubicBezTo>
                <a:cubicBezTo>
                  <a:pt x="591341" y="4011173"/>
                  <a:pt x="584340" y="4001843"/>
                  <a:pt x="578506" y="3990181"/>
                </a:cubicBezTo>
                <a:cubicBezTo>
                  <a:pt x="573839" y="3982017"/>
                  <a:pt x="570338" y="3971521"/>
                  <a:pt x="572672" y="3961025"/>
                </a:cubicBezTo>
                <a:cubicBezTo>
                  <a:pt x="577339" y="3947030"/>
                  <a:pt x="590175" y="3956360"/>
                  <a:pt x="598343" y="3955193"/>
                </a:cubicBezTo>
                <a:cubicBezTo>
                  <a:pt x="618179" y="3950528"/>
                  <a:pt x="639182" y="3949362"/>
                  <a:pt x="655518" y="3936533"/>
                </a:cubicBezTo>
                <a:cubicBezTo>
                  <a:pt x="666019" y="3927203"/>
                  <a:pt x="668353" y="3919039"/>
                  <a:pt x="660185" y="3906211"/>
                </a:cubicBezTo>
                <a:cubicBezTo>
                  <a:pt x="648517" y="3888717"/>
                  <a:pt x="632181" y="3872389"/>
                  <a:pt x="618179" y="3857228"/>
                </a:cubicBezTo>
                <a:cubicBezTo>
                  <a:pt x="594842" y="3831571"/>
                  <a:pt x="576173" y="3805913"/>
                  <a:pt x="593675" y="3769759"/>
                </a:cubicBezTo>
                <a:cubicBezTo>
                  <a:pt x="597176" y="3760429"/>
                  <a:pt x="591341" y="3754598"/>
                  <a:pt x="586674" y="3748767"/>
                </a:cubicBezTo>
                <a:cubicBezTo>
                  <a:pt x="578506" y="3737104"/>
                  <a:pt x="565671" y="3730107"/>
                  <a:pt x="554003" y="3724275"/>
                </a:cubicBezTo>
                <a:cubicBezTo>
                  <a:pt x="535333" y="3714945"/>
                  <a:pt x="516664" y="3707948"/>
                  <a:pt x="507329" y="3686955"/>
                </a:cubicBezTo>
                <a:cubicBezTo>
                  <a:pt x="496828" y="3693953"/>
                  <a:pt x="495661" y="3705615"/>
                  <a:pt x="490993" y="3713779"/>
                </a:cubicBezTo>
                <a:cubicBezTo>
                  <a:pt x="486326" y="3721943"/>
                  <a:pt x="482826" y="3733605"/>
                  <a:pt x="469990" y="3732439"/>
                </a:cubicBezTo>
                <a:cubicBezTo>
                  <a:pt x="454822" y="3731273"/>
                  <a:pt x="439653" y="3727774"/>
                  <a:pt x="432652" y="3712613"/>
                </a:cubicBezTo>
                <a:cubicBezTo>
                  <a:pt x="425651" y="3699784"/>
                  <a:pt x="427984" y="3689288"/>
                  <a:pt x="446654" y="3690454"/>
                </a:cubicBezTo>
                <a:cubicBezTo>
                  <a:pt x="459489" y="3691620"/>
                  <a:pt x="461823" y="3683457"/>
                  <a:pt x="461823" y="3672960"/>
                </a:cubicBezTo>
                <a:cubicBezTo>
                  <a:pt x="464156" y="3643804"/>
                  <a:pt x="437319" y="3625144"/>
                  <a:pt x="410482" y="3637973"/>
                </a:cubicBezTo>
                <a:cubicBezTo>
                  <a:pt x="401147" y="3641472"/>
                  <a:pt x="392979" y="3646137"/>
                  <a:pt x="382478" y="3649635"/>
                </a:cubicBezTo>
                <a:cubicBezTo>
                  <a:pt x="370809" y="3651968"/>
                  <a:pt x="361475" y="3648469"/>
                  <a:pt x="354474" y="3637973"/>
                </a:cubicBezTo>
                <a:cubicBezTo>
                  <a:pt x="346306" y="3627477"/>
                  <a:pt x="352140" y="3619313"/>
                  <a:pt x="357974" y="3609983"/>
                </a:cubicBezTo>
                <a:cubicBezTo>
                  <a:pt x="368476" y="3593655"/>
                  <a:pt x="385978" y="3590156"/>
                  <a:pt x="403481" y="3584325"/>
                </a:cubicBezTo>
                <a:cubicBezTo>
                  <a:pt x="445487" y="3570330"/>
                  <a:pt x="445487" y="3570330"/>
                  <a:pt x="431485" y="3528345"/>
                </a:cubicBezTo>
                <a:cubicBezTo>
                  <a:pt x="418650" y="3487526"/>
                  <a:pt x="406981" y="3447874"/>
                  <a:pt x="405814" y="3405889"/>
                </a:cubicBezTo>
                <a:cubicBezTo>
                  <a:pt x="405814" y="3391894"/>
                  <a:pt x="397646" y="3390727"/>
                  <a:pt x="388312" y="3388395"/>
                </a:cubicBezTo>
                <a:cubicBezTo>
                  <a:pt x="357974" y="3380231"/>
                  <a:pt x="327636" y="3369735"/>
                  <a:pt x="296132" y="3352241"/>
                </a:cubicBezTo>
                <a:cubicBezTo>
                  <a:pt x="322969" y="3342911"/>
                  <a:pt x="346306" y="3347576"/>
                  <a:pt x="370809" y="3348742"/>
                </a:cubicBezTo>
                <a:cubicBezTo>
                  <a:pt x="422150" y="3351075"/>
                  <a:pt x="445487" y="3332415"/>
                  <a:pt x="451321" y="3286931"/>
                </a:cubicBezTo>
                <a:cubicBezTo>
                  <a:pt x="454822" y="3265938"/>
                  <a:pt x="447820" y="3254276"/>
                  <a:pt x="426817" y="3249611"/>
                </a:cubicBezTo>
                <a:cubicBezTo>
                  <a:pt x="417483" y="3247278"/>
                  <a:pt x="408148" y="3247278"/>
                  <a:pt x="399980" y="3240281"/>
                </a:cubicBezTo>
                <a:cubicBezTo>
                  <a:pt x="409315" y="3226286"/>
                  <a:pt x="424484" y="3226286"/>
                  <a:pt x="437319" y="3226286"/>
                </a:cubicBezTo>
                <a:cubicBezTo>
                  <a:pt x="451321" y="3226286"/>
                  <a:pt x="454822" y="3220455"/>
                  <a:pt x="455988" y="3208792"/>
                </a:cubicBezTo>
                <a:cubicBezTo>
                  <a:pt x="458322" y="3176137"/>
                  <a:pt x="446654" y="3149313"/>
                  <a:pt x="430318" y="3122489"/>
                </a:cubicBezTo>
                <a:cubicBezTo>
                  <a:pt x="420983" y="3107328"/>
                  <a:pt x="410482" y="3091001"/>
                  <a:pt x="401147" y="3075839"/>
                </a:cubicBezTo>
                <a:cubicBezTo>
                  <a:pt x="387145" y="3051348"/>
                  <a:pt x="382478" y="3025691"/>
                  <a:pt x="390645" y="2998867"/>
                </a:cubicBezTo>
                <a:cubicBezTo>
                  <a:pt x="397646" y="2972043"/>
                  <a:pt x="390645" y="2959214"/>
                  <a:pt x="364975" y="2949884"/>
                </a:cubicBezTo>
                <a:cubicBezTo>
                  <a:pt x="361475" y="2948718"/>
                  <a:pt x="357974" y="2948718"/>
                  <a:pt x="352140" y="2947552"/>
                </a:cubicBezTo>
                <a:cubicBezTo>
                  <a:pt x="362641" y="2928892"/>
                  <a:pt x="380144" y="2925393"/>
                  <a:pt x="395313" y="2919562"/>
                </a:cubicBezTo>
                <a:cubicBezTo>
                  <a:pt x="413982" y="2912564"/>
                  <a:pt x="427984" y="2902068"/>
                  <a:pt x="433818" y="2882242"/>
                </a:cubicBezTo>
                <a:cubicBezTo>
                  <a:pt x="439653" y="2868247"/>
                  <a:pt x="437319" y="2857750"/>
                  <a:pt x="422150" y="2851919"/>
                </a:cubicBezTo>
                <a:cubicBezTo>
                  <a:pt x="405814" y="2846088"/>
                  <a:pt x="395313" y="2837924"/>
                  <a:pt x="396480" y="2818098"/>
                </a:cubicBezTo>
                <a:cubicBezTo>
                  <a:pt x="396480" y="2799438"/>
                  <a:pt x="410482" y="2797105"/>
                  <a:pt x="424484" y="2793607"/>
                </a:cubicBezTo>
                <a:cubicBezTo>
                  <a:pt x="429151" y="2792440"/>
                  <a:pt x="437319" y="2792440"/>
                  <a:pt x="436152" y="2784277"/>
                </a:cubicBezTo>
                <a:cubicBezTo>
                  <a:pt x="436152" y="2774946"/>
                  <a:pt x="431485" y="2764450"/>
                  <a:pt x="422150" y="2762118"/>
                </a:cubicBezTo>
                <a:cubicBezTo>
                  <a:pt x="396480" y="2755120"/>
                  <a:pt x="398813" y="2738793"/>
                  <a:pt x="404648" y="2717800"/>
                </a:cubicBezTo>
                <a:cubicBezTo>
                  <a:pt x="411649" y="2686311"/>
                  <a:pt x="410482" y="2654823"/>
                  <a:pt x="401147" y="2623334"/>
                </a:cubicBezTo>
                <a:cubicBezTo>
                  <a:pt x="398813" y="2614004"/>
                  <a:pt x="397646" y="2605840"/>
                  <a:pt x="403481" y="2597676"/>
                </a:cubicBezTo>
                <a:cubicBezTo>
                  <a:pt x="418650" y="2574351"/>
                  <a:pt x="426817" y="2552192"/>
                  <a:pt x="409315" y="2525369"/>
                </a:cubicBezTo>
                <a:cubicBezTo>
                  <a:pt x="403481" y="2514872"/>
                  <a:pt x="415149" y="2509041"/>
                  <a:pt x="422150" y="2510207"/>
                </a:cubicBezTo>
                <a:cubicBezTo>
                  <a:pt x="460656" y="2518371"/>
                  <a:pt x="473491" y="2498545"/>
                  <a:pt x="475825" y="2464724"/>
                </a:cubicBezTo>
                <a:cubicBezTo>
                  <a:pt x="476991" y="2458892"/>
                  <a:pt x="481659" y="2454227"/>
                  <a:pt x="485159" y="2448396"/>
                </a:cubicBezTo>
                <a:cubicBezTo>
                  <a:pt x="503829" y="2416907"/>
                  <a:pt x="506162" y="2414575"/>
                  <a:pt x="542334" y="2422738"/>
                </a:cubicBezTo>
                <a:cubicBezTo>
                  <a:pt x="562171" y="2427403"/>
                  <a:pt x="575006" y="2425071"/>
                  <a:pt x="584340" y="2404078"/>
                </a:cubicBezTo>
                <a:cubicBezTo>
                  <a:pt x="591341" y="2388917"/>
                  <a:pt x="604177" y="2374922"/>
                  <a:pt x="622846" y="2372590"/>
                </a:cubicBezTo>
                <a:cubicBezTo>
                  <a:pt x="640349" y="2370257"/>
                  <a:pt x="641515" y="2358595"/>
                  <a:pt x="641515" y="2345766"/>
                </a:cubicBezTo>
                <a:cubicBezTo>
                  <a:pt x="641515" y="2332937"/>
                  <a:pt x="640349" y="2321275"/>
                  <a:pt x="648517" y="2310778"/>
                </a:cubicBezTo>
                <a:cubicBezTo>
                  <a:pt x="654351" y="2302615"/>
                  <a:pt x="648517" y="2296783"/>
                  <a:pt x="642682" y="2293285"/>
                </a:cubicBezTo>
                <a:cubicBezTo>
                  <a:pt x="633348" y="2289786"/>
                  <a:pt x="625180" y="2287453"/>
                  <a:pt x="615845" y="2286287"/>
                </a:cubicBezTo>
                <a:cubicBezTo>
                  <a:pt x="585507" y="2278123"/>
                  <a:pt x="584340" y="2275791"/>
                  <a:pt x="597176" y="2248967"/>
                </a:cubicBezTo>
                <a:cubicBezTo>
                  <a:pt x="603010" y="2234972"/>
                  <a:pt x="612345" y="2223309"/>
                  <a:pt x="619346" y="2210481"/>
                </a:cubicBezTo>
                <a:cubicBezTo>
                  <a:pt x="628680" y="2195319"/>
                  <a:pt x="638015" y="2180158"/>
                  <a:pt x="657851" y="2198818"/>
                </a:cubicBezTo>
                <a:cubicBezTo>
                  <a:pt x="664852" y="2204649"/>
                  <a:pt x="674187" y="2201151"/>
                  <a:pt x="676521" y="2190654"/>
                </a:cubicBezTo>
                <a:cubicBezTo>
                  <a:pt x="680021" y="2177826"/>
                  <a:pt x="684688" y="2163831"/>
                  <a:pt x="668353" y="2153334"/>
                </a:cubicBezTo>
                <a:cubicBezTo>
                  <a:pt x="667186" y="2153334"/>
                  <a:pt x="666019" y="2153334"/>
                  <a:pt x="663685" y="2152168"/>
                </a:cubicBezTo>
                <a:cubicBezTo>
                  <a:pt x="654351" y="2148669"/>
                  <a:pt x="638015" y="2156833"/>
                  <a:pt x="635681" y="2139339"/>
                </a:cubicBezTo>
                <a:cubicBezTo>
                  <a:pt x="633348" y="2123012"/>
                  <a:pt x="638015" y="2107850"/>
                  <a:pt x="648517" y="2093855"/>
                </a:cubicBezTo>
                <a:cubicBezTo>
                  <a:pt x="657851" y="2083359"/>
                  <a:pt x="670686" y="2076362"/>
                  <a:pt x="683522" y="2071697"/>
                </a:cubicBezTo>
                <a:cubicBezTo>
                  <a:pt x="694023" y="2068198"/>
                  <a:pt x="702191" y="2068198"/>
                  <a:pt x="703358" y="2082193"/>
                </a:cubicBezTo>
                <a:cubicBezTo>
                  <a:pt x="704525" y="2086858"/>
                  <a:pt x="706858" y="2091523"/>
                  <a:pt x="711526" y="2091523"/>
                </a:cubicBezTo>
                <a:cubicBezTo>
                  <a:pt x="719694" y="2091523"/>
                  <a:pt x="720860" y="2085692"/>
                  <a:pt x="720860" y="2081027"/>
                </a:cubicBezTo>
                <a:cubicBezTo>
                  <a:pt x="722027" y="2071697"/>
                  <a:pt x="722027" y="2063533"/>
                  <a:pt x="723194" y="2055369"/>
                </a:cubicBezTo>
                <a:cubicBezTo>
                  <a:pt x="726695" y="2027379"/>
                  <a:pt x="745364" y="2016883"/>
                  <a:pt x="771034" y="2027379"/>
                </a:cubicBezTo>
                <a:cubicBezTo>
                  <a:pt x="774535" y="2028545"/>
                  <a:pt x="776869" y="2029712"/>
                  <a:pt x="779202" y="2030878"/>
                </a:cubicBezTo>
                <a:cubicBezTo>
                  <a:pt x="816541" y="2050704"/>
                  <a:pt x="822375" y="2049538"/>
                  <a:pt x="839878" y="2009885"/>
                </a:cubicBezTo>
                <a:cubicBezTo>
                  <a:pt x="846879" y="1994724"/>
                  <a:pt x="855047" y="1986560"/>
                  <a:pt x="872549" y="1988893"/>
                </a:cubicBezTo>
                <a:cubicBezTo>
                  <a:pt x="879550" y="1990059"/>
                  <a:pt x="885385" y="1988893"/>
                  <a:pt x="891219" y="1987727"/>
                </a:cubicBezTo>
                <a:cubicBezTo>
                  <a:pt x="926224" y="1986560"/>
                  <a:pt x="953061" y="1973732"/>
                  <a:pt x="961229" y="1935245"/>
                </a:cubicBezTo>
                <a:cubicBezTo>
                  <a:pt x="964729" y="1921250"/>
                  <a:pt x="970564" y="1907255"/>
                  <a:pt x="979898" y="1895593"/>
                </a:cubicBezTo>
                <a:cubicBezTo>
                  <a:pt x="985733" y="1887429"/>
                  <a:pt x="995067" y="1882764"/>
                  <a:pt x="1004402" y="1886263"/>
                </a:cubicBezTo>
                <a:cubicBezTo>
                  <a:pt x="1016070" y="1889761"/>
                  <a:pt x="1011403" y="1900258"/>
                  <a:pt x="1010236" y="1908421"/>
                </a:cubicBezTo>
                <a:cubicBezTo>
                  <a:pt x="1005569" y="1959736"/>
                  <a:pt x="1005569" y="1959736"/>
                  <a:pt x="1054576" y="1949240"/>
                </a:cubicBezTo>
                <a:cubicBezTo>
                  <a:pt x="1072079" y="1945741"/>
                  <a:pt x="1088414" y="1944575"/>
                  <a:pt x="1105917" y="1948074"/>
                </a:cubicBezTo>
                <a:cubicBezTo>
                  <a:pt x="1123419" y="1952739"/>
                  <a:pt x="1137421" y="1956238"/>
                  <a:pt x="1144422" y="1978397"/>
                </a:cubicBezTo>
                <a:cubicBezTo>
                  <a:pt x="1156091" y="2009885"/>
                  <a:pt x="1200431" y="2019215"/>
                  <a:pt x="1237769" y="2001722"/>
                </a:cubicBezTo>
                <a:cubicBezTo>
                  <a:pt x="1243604" y="1999389"/>
                  <a:pt x="1248271" y="1995890"/>
                  <a:pt x="1255272" y="1992392"/>
                </a:cubicBezTo>
                <a:cubicBezTo>
                  <a:pt x="1259939" y="2019215"/>
                  <a:pt x="1266940" y="2043707"/>
                  <a:pt x="1293778" y="2055369"/>
                </a:cubicBezTo>
                <a:cubicBezTo>
                  <a:pt x="1318281" y="2065865"/>
                  <a:pt x="1341618" y="2060034"/>
                  <a:pt x="1366122" y="2055369"/>
                </a:cubicBezTo>
                <a:cubicBezTo>
                  <a:pt x="1368455" y="2062367"/>
                  <a:pt x="1363788" y="2064699"/>
                  <a:pt x="1361454" y="2068198"/>
                </a:cubicBezTo>
                <a:cubicBezTo>
                  <a:pt x="1338117" y="2093855"/>
                  <a:pt x="1347452" y="2123012"/>
                  <a:pt x="1381290" y="2133508"/>
                </a:cubicBezTo>
                <a:cubicBezTo>
                  <a:pt x="1416296" y="2144004"/>
                  <a:pt x="1416296" y="2144004"/>
                  <a:pt x="1404627" y="2178992"/>
                </a:cubicBezTo>
                <a:cubicBezTo>
                  <a:pt x="1396459" y="2203483"/>
                  <a:pt x="1410461" y="2229141"/>
                  <a:pt x="1436132" y="2232639"/>
                </a:cubicBezTo>
                <a:cubicBezTo>
                  <a:pt x="1448967" y="2234972"/>
                  <a:pt x="1450134" y="2223309"/>
                  <a:pt x="1452467" y="2215146"/>
                </a:cubicBezTo>
                <a:cubicBezTo>
                  <a:pt x="1455968" y="2201151"/>
                  <a:pt x="1458302" y="2184823"/>
                  <a:pt x="1475804" y="2180158"/>
                </a:cubicBezTo>
                <a:cubicBezTo>
                  <a:pt x="1487473" y="2177826"/>
                  <a:pt x="1495640" y="2176659"/>
                  <a:pt x="1490973" y="2194153"/>
                </a:cubicBezTo>
                <a:cubicBezTo>
                  <a:pt x="1480472" y="2238471"/>
                  <a:pt x="1492140" y="2253632"/>
                  <a:pt x="1536480" y="2257131"/>
                </a:cubicBezTo>
                <a:cubicBezTo>
                  <a:pt x="1592488" y="2261796"/>
                  <a:pt x="1640328" y="2281622"/>
                  <a:pt x="1682334" y="2317776"/>
                </a:cubicBezTo>
                <a:cubicBezTo>
                  <a:pt x="1703338" y="2336436"/>
                  <a:pt x="1725507" y="2351597"/>
                  <a:pt x="1752345" y="2360927"/>
                </a:cubicBezTo>
                <a:cubicBezTo>
                  <a:pt x="1766347" y="2365592"/>
                  <a:pt x="1779182" y="2365592"/>
                  <a:pt x="1790850" y="2355096"/>
                </a:cubicBezTo>
                <a:cubicBezTo>
                  <a:pt x="1801352" y="2345766"/>
                  <a:pt x="1814187" y="2339935"/>
                  <a:pt x="1825855" y="2351597"/>
                </a:cubicBezTo>
                <a:cubicBezTo>
                  <a:pt x="1837524" y="2364426"/>
                  <a:pt x="1824689" y="2373756"/>
                  <a:pt x="1817688" y="2380753"/>
                </a:cubicBezTo>
                <a:cubicBezTo>
                  <a:pt x="1800185" y="2398247"/>
                  <a:pt x="1799018" y="2414575"/>
                  <a:pt x="1807186" y="2436733"/>
                </a:cubicBezTo>
                <a:cubicBezTo>
                  <a:pt x="1822938" y="2481051"/>
                  <a:pt x="1831690" y="2525952"/>
                  <a:pt x="1836065" y="2571290"/>
                </a:cubicBezTo>
                <a:lnTo>
                  <a:pt x="1836900" y="2614907"/>
                </a:lnTo>
                <a:lnTo>
                  <a:pt x="2065106" y="2240082"/>
                </a:lnTo>
                <a:lnTo>
                  <a:pt x="2042723" y="2222711"/>
                </a:lnTo>
                <a:cubicBezTo>
                  <a:pt x="2031161" y="2219109"/>
                  <a:pt x="2018304" y="2219861"/>
                  <a:pt x="2003998" y="2224820"/>
                </a:cubicBezTo>
                <a:cubicBezTo>
                  <a:pt x="1999225" y="2226074"/>
                  <a:pt x="1993324" y="2233326"/>
                  <a:pt x="1989060" y="2226794"/>
                </a:cubicBezTo>
                <a:cubicBezTo>
                  <a:pt x="1984204" y="2220868"/>
                  <a:pt x="1988317" y="2214236"/>
                  <a:pt x="1993035" y="2208195"/>
                </a:cubicBezTo>
                <a:cubicBezTo>
                  <a:pt x="1993627" y="2207589"/>
                  <a:pt x="1994218" y="2206984"/>
                  <a:pt x="1994810" y="2206378"/>
                </a:cubicBezTo>
                <a:cubicBezTo>
                  <a:pt x="2006584" y="2189481"/>
                  <a:pt x="2004067" y="2178739"/>
                  <a:pt x="1985471" y="2174773"/>
                </a:cubicBezTo>
                <a:cubicBezTo>
                  <a:pt x="1968070" y="2170792"/>
                  <a:pt x="1961372" y="2160699"/>
                  <a:pt x="1958208" y="2145776"/>
                </a:cubicBezTo>
                <a:cubicBezTo>
                  <a:pt x="1953793" y="2126080"/>
                  <a:pt x="1946998" y="2107610"/>
                  <a:pt x="1928319" y="2096463"/>
                </a:cubicBezTo>
                <a:cubicBezTo>
                  <a:pt x="1919887" y="2091777"/>
                  <a:pt x="1923367" y="2082160"/>
                  <a:pt x="1926297" y="2076739"/>
                </a:cubicBezTo>
                <a:cubicBezTo>
                  <a:pt x="1936229" y="2055675"/>
                  <a:pt x="1933038" y="2038358"/>
                  <a:pt x="1919077" y="2021171"/>
                </a:cubicBezTo>
                <a:cubicBezTo>
                  <a:pt x="1910576" y="2010500"/>
                  <a:pt x="1912310" y="2005094"/>
                  <a:pt x="1927826" y="2001317"/>
                </a:cubicBezTo>
                <a:cubicBezTo>
                  <a:pt x="1960646" y="1993144"/>
                  <a:pt x="1981142" y="1954000"/>
                  <a:pt x="1968832" y="1924225"/>
                </a:cubicBezTo>
                <a:cubicBezTo>
                  <a:pt x="1966370" y="1918270"/>
                  <a:pt x="1963289" y="1910528"/>
                  <a:pt x="1955517" y="1911219"/>
                </a:cubicBezTo>
                <a:cubicBezTo>
                  <a:pt x="1947745" y="1911911"/>
                  <a:pt x="1940015" y="1916192"/>
                  <a:pt x="1938322" y="1925189"/>
                </a:cubicBezTo>
                <a:cubicBezTo>
                  <a:pt x="1936589" y="1930596"/>
                  <a:pt x="1936066" y="1937185"/>
                  <a:pt x="1934938" y="1943183"/>
                </a:cubicBezTo>
                <a:cubicBezTo>
                  <a:pt x="1934416" y="1949772"/>
                  <a:pt x="1932682" y="1955179"/>
                  <a:pt x="1926093" y="1954660"/>
                </a:cubicBezTo>
                <a:cubicBezTo>
                  <a:pt x="1918308" y="1954154"/>
                  <a:pt x="1917042" y="1948185"/>
                  <a:pt x="1916974" y="1942201"/>
                </a:cubicBezTo>
                <a:cubicBezTo>
                  <a:pt x="1916314" y="1936823"/>
                  <a:pt x="1917442" y="1930825"/>
                  <a:pt x="1917387" y="1926038"/>
                </a:cubicBezTo>
                <a:cubicBezTo>
                  <a:pt x="1917263" y="1915268"/>
                  <a:pt x="1912958" y="1905146"/>
                  <a:pt x="1901582" y="1904684"/>
                </a:cubicBezTo>
                <a:cubicBezTo>
                  <a:pt x="1892009" y="1904798"/>
                  <a:pt x="1890344" y="1916189"/>
                  <a:pt x="1889243" y="1924580"/>
                </a:cubicBezTo>
                <a:cubicBezTo>
                  <a:pt x="1888129" y="1931775"/>
                  <a:pt x="1890619" y="1940123"/>
                  <a:pt x="1887111" y="1947347"/>
                </a:cubicBezTo>
                <a:cubicBezTo>
                  <a:pt x="1882448" y="1958174"/>
                  <a:pt x="1876505" y="1961836"/>
                  <a:pt x="1867413" y="1951772"/>
                </a:cubicBezTo>
                <a:cubicBezTo>
                  <a:pt x="1854690" y="1938160"/>
                  <a:pt x="1849119" y="1922069"/>
                  <a:pt x="1845928" y="1904752"/>
                </a:cubicBezTo>
                <a:cubicBezTo>
                  <a:pt x="1841486" y="1882663"/>
                  <a:pt x="1834814" y="1874963"/>
                  <a:pt x="1812641" y="1872237"/>
                </a:cubicBezTo>
                <a:cubicBezTo>
                  <a:pt x="1804842" y="1870535"/>
                  <a:pt x="1795874" y="1871240"/>
                  <a:pt x="1787497" y="1871341"/>
                </a:cubicBezTo>
                <a:cubicBezTo>
                  <a:pt x="1783906" y="1871384"/>
                  <a:pt x="1779133" y="1872638"/>
                  <a:pt x="1777290" y="1868471"/>
                </a:cubicBezTo>
                <a:cubicBezTo>
                  <a:pt x="1774842" y="1863713"/>
                  <a:pt x="1777194" y="1860094"/>
                  <a:pt x="1780165" y="1858263"/>
                </a:cubicBezTo>
                <a:cubicBezTo>
                  <a:pt x="1793233" y="1849728"/>
                  <a:pt x="1790757" y="1842577"/>
                  <a:pt x="1780482" y="1833723"/>
                </a:cubicBezTo>
                <a:cubicBezTo>
                  <a:pt x="1767786" y="1822505"/>
                  <a:pt x="1767002" y="1806356"/>
                  <a:pt x="1768626" y="1791375"/>
                </a:cubicBezTo>
                <a:cubicBezTo>
                  <a:pt x="1769685" y="1779394"/>
                  <a:pt x="1766040" y="1774650"/>
                  <a:pt x="1754692" y="1776581"/>
                </a:cubicBezTo>
                <a:cubicBezTo>
                  <a:pt x="1748722" y="1777849"/>
                  <a:pt x="1743935" y="1777907"/>
                  <a:pt x="1740276" y="1771966"/>
                </a:cubicBezTo>
                <a:cubicBezTo>
                  <a:pt x="1734802" y="1764252"/>
                  <a:pt x="1740745" y="1760590"/>
                  <a:pt x="1743674" y="1755169"/>
                </a:cubicBezTo>
                <a:cubicBezTo>
                  <a:pt x="1745435" y="1752156"/>
                  <a:pt x="1748393" y="1749128"/>
                  <a:pt x="1750745" y="1745509"/>
                </a:cubicBezTo>
                <a:cubicBezTo>
                  <a:pt x="1764899" y="1727387"/>
                  <a:pt x="1759370" y="1714886"/>
                  <a:pt x="1735986" y="1710977"/>
                </a:cubicBezTo>
                <a:cubicBezTo>
                  <a:pt x="1732988" y="1710414"/>
                  <a:pt x="1730594" y="1710443"/>
                  <a:pt x="1728187" y="1709275"/>
                </a:cubicBezTo>
                <a:cubicBezTo>
                  <a:pt x="1722781" y="1707544"/>
                  <a:pt x="1716757" y="1704026"/>
                  <a:pt x="1717885" y="1698028"/>
                </a:cubicBezTo>
                <a:cubicBezTo>
                  <a:pt x="1718421" y="1692635"/>
                  <a:pt x="1724982" y="1690762"/>
                  <a:pt x="1729769" y="1690704"/>
                </a:cubicBezTo>
                <a:cubicBezTo>
                  <a:pt x="1734556" y="1690647"/>
                  <a:pt x="1738752" y="1691195"/>
                  <a:pt x="1743552" y="1692334"/>
                </a:cubicBezTo>
                <a:cubicBezTo>
                  <a:pt x="1751338" y="1692840"/>
                  <a:pt x="1756097" y="1690389"/>
                  <a:pt x="1757198" y="1681998"/>
                </a:cubicBezTo>
                <a:cubicBezTo>
                  <a:pt x="1760568" y="1662807"/>
                  <a:pt x="1771779" y="1648909"/>
                  <a:pt x="1783595" y="1635602"/>
                </a:cubicBezTo>
                <a:cubicBezTo>
                  <a:pt x="1797172" y="1619281"/>
                  <a:pt x="1814366" y="1605311"/>
                  <a:pt x="1825522" y="1586626"/>
                </a:cubicBezTo>
                <a:cubicBezTo>
                  <a:pt x="1829635" y="1579994"/>
                  <a:pt x="1836224" y="1580513"/>
                  <a:pt x="1841616" y="1581047"/>
                </a:cubicBezTo>
                <a:cubicBezTo>
                  <a:pt x="1859580" y="1582029"/>
                  <a:pt x="1876953" y="1583616"/>
                  <a:pt x="1886898" y="1563748"/>
                </a:cubicBezTo>
                <a:cubicBezTo>
                  <a:pt x="1889251" y="1560130"/>
                  <a:pt x="1893446" y="1560678"/>
                  <a:pt x="1897050" y="1561831"/>
                </a:cubicBezTo>
                <a:cubicBezTo>
                  <a:pt x="1915660" y="1566994"/>
                  <a:pt x="1935991" y="1565554"/>
                  <a:pt x="1955152" y="1566521"/>
                </a:cubicBezTo>
                <a:cubicBezTo>
                  <a:pt x="1984492" y="1567965"/>
                  <a:pt x="2009733" y="1577238"/>
                  <a:pt x="2025592" y="1603380"/>
                </a:cubicBezTo>
                <a:cubicBezTo>
                  <a:pt x="2032291" y="1613473"/>
                  <a:pt x="2042470" y="1613949"/>
                  <a:pt x="2052044" y="1613835"/>
                </a:cubicBezTo>
                <a:cubicBezTo>
                  <a:pt x="2074190" y="1614168"/>
                  <a:pt x="2079650" y="1620685"/>
                  <a:pt x="2076899" y="1641664"/>
                </a:cubicBezTo>
                <a:cubicBezTo>
                  <a:pt x="2072964" y="1663853"/>
                  <a:pt x="2072964" y="1663853"/>
                  <a:pt x="2096926" y="1665960"/>
                </a:cubicBezTo>
                <a:cubicBezTo>
                  <a:pt x="2102318" y="1666494"/>
                  <a:pt x="2106513" y="1667042"/>
                  <a:pt x="2106596" y="1674222"/>
                </a:cubicBezTo>
                <a:cubicBezTo>
                  <a:pt x="2108686" y="1699930"/>
                  <a:pt x="2111960" y="1724427"/>
                  <a:pt x="2112853" y="1750149"/>
                </a:cubicBezTo>
                <a:cubicBezTo>
                  <a:pt x="2114270" y="1769283"/>
                  <a:pt x="2109688" y="1787291"/>
                  <a:pt x="2099702" y="1803568"/>
                </a:cubicBezTo>
                <a:cubicBezTo>
                  <a:pt x="2093842" y="1814411"/>
                  <a:pt x="2099659" y="1852042"/>
                  <a:pt x="2108146" y="1861516"/>
                </a:cubicBezTo>
                <a:cubicBezTo>
                  <a:pt x="2111172" y="1864472"/>
                  <a:pt x="2113593" y="1866837"/>
                  <a:pt x="2118353" y="1864386"/>
                </a:cubicBezTo>
                <a:cubicBezTo>
                  <a:pt x="2145162" y="1853891"/>
                  <a:pt x="2170375" y="1860771"/>
                  <a:pt x="2195616" y="1870044"/>
                </a:cubicBezTo>
                <a:cubicBezTo>
                  <a:pt x="2201022" y="1871774"/>
                  <a:pt x="2205231" y="1873519"/>
                  <a:pt x="2210032" y="1874658"/>
                </a:cubicBezTo>
                <a:cubicBezTo>
                  <a:pt x="2225630" y="1878062"/>
                  <a:pt x="2237061" y="1883311"/>
                  <a:pt x="2245025" y="1899374"/>
                </a:cubicBezTo>
                <a:lnTo>
                  <a:pt x="2262548" y="1915785"/>
                </a:lnTo>
                <a:lnTo>
                  <a:pt x="3291650" y="225494"/>
                </a:lnTo>
                <a:lnTo>
                  <a:pt x="3646505" y="225494"/>
                </a:lnTo>
                <a:lnTo>
                  <a:pt x="3643558" y="219709"/>
                </a:lnTo>
                <a:cubicBezTo>
                  <a:pt x="3617161" y="181987"/>
                  <a:pt x="3647329" y="151808"/>
                  <a:pt x="3654871" y="121630"/>
                </a:cubicBezTo>
                <a:cubicBezTo>
                  <a:pt x="3669955" y="72590"/>
                  <a:pt x="3711437" y="68817"/>
                  <a:pt x="3752918" y="98996"/>
                </a:cubicBezTo>
                <a:cubicBezTo>
                  <a:pt x="3760460" y="102768"/>
                  <a:pt x="3764231" y="110313"/>
                  <a:pt x="3771774" y="106540"/>
                </a:cubicBezTo>
                <a:cubicBezTo>
                  <a:pt x="3798171" y="83907"/>
                  <a:pt x="3828339" y="87679"/>
                  <a:pt x="3858507" y="87679"/>
                </a:cubicBezTo>
                <a:cubicBezTo>
                  <a:pt x="3892447" y="42411"/>
                  <a:pt x="3933928" y="65045"/>
                  <a:pt x="3971639" y="80134"/>
                </a:cubicBezTo>
                <a:cubicBezTo>
                  <a:pt x="4031975" y="110313"/>
                  <a:pt x="4084770" y="102768"/>
                  <a:pt x="4137564" y="72590"/>
                </a:cubicBezTo>
                <a:cubicBezTo>
                  <a:pt x="4167733" y="53728"/>
                  <a:pt x="4190359" y="53728"/>
                  <a:pt x="4216756" y="72590"/>
                </a:cubicBezTo>
                <a:cubicBezTo>
                  <a:pt x="4216756" y="76362"/>
                  <a:pt x="4220527" y="76362"/>
                  <a:pt x="4220527" y="76362"/>
                </a:cubicBezTo>
                <a:cubicBezTo>
                  <a:pt x="4269551" y="106540"/>
                  <a:pt x="4273322" y="102768"/>
                  <a:pt x="4307261" y="57500"/>
                </a:cubicBezTo>
                <a:cubicBezTo>
                  <a:pt x="4322345" y="42411"/>
                  <a:pt x="4337430" y="27322"/>
                  <a:pt x="4360056" y="12233"/>
                </a:cubicBezTo>
                <a:cubicBezTo>
                  <a:pt x="4382682" y="916"/>
                  <a:pt x="4401537" y="916"/>
                  <a:pt x="4427934" y="16005"/>
                </a:cubicBezTo>
                <a:cubicBezTo>
                  <a:pt x="4488271" y="61273"/>
                  <a:pt x="4495813" y="61273"/>
                  <a:pt x="4556150" y="16005"/>
                </a:cubicBezTo>
                <a:cubicBezTo>
                  <a:pt x="4567463" y="7517"/>
                  <a:pt x="4574534" y="-970"/>
                  <a:pt x="4585316" y="91"/>
                </a:cubicBezTo>
                <a:close/>
              </a:path>
            </a:pathLst>
          </a:custGeom>
          <a:solidFill>
            <a:schemeClr val="bg1">
              <a:lumMod val="95000"/>
            </a:schemeClr>
          </a:solidFill>
          <a:ln w="25400">
            <a:noFill/>
          </a:ln>
          <a:effectLst/>
        </p:spPr>
        <p:txBody>
          <a:bodyPr wrap="square" anchor="ctr">
            <a:noAutofit/>
          </a:bodyPr>
          <a:lstStyle>
            <a:lvl1pPr marL="0" indent="0" algn="ctr">
              <a:buFontTx/>
              <a:buNone/>
              <a:defRPr sz="14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024887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12775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525977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Images &amp; Contents">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DCA9BD29-3335-49FC-8BD0-26E45751AC99}"/>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400"/>
            </a:lvl1pPr>
          </a:lstStyle>
          <a:p>
            <a:r>
              <a:rPr lang="en-US" altLang="ko-KR" dirty="0"/>
              <a:t>Your Picture Here send to back</a:t>
            </a:r>
            <a:endParaRPr lang="ko-KR" altLang="en-US" dirty="0"/>
          </a:p>
        </p:txBody>
      </p:sp>
    </p:spTree>
    <p:extLst>
      <p:ext uri="{BB962C8B-B14F-4D97-AF65-F5344CB8AC3E}">
        <p14:creationId xmlns:p14="http://schemas.microsoft.com/office/powerpoint/2010/main" val="8840076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4544297" y="553701"/>
            <a:ext cx="3387405" cy="2808624"/>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8064908" y="3488723"/>
            <a:ext cx="3387405" cy="2808624"/>
          </a:xfrm>
          <a:prstGeom prst="rect">
            <a:avLst/>
          </a:prstGeom>
          <a:solidFill>
            <a:schemeClr val="bg1">
              <a:lumMod val="95000"/>
            </a:schemeClr>
          </a:solidFill>
          <a:ln w="3810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1">
            <a:extLst>
              <a:ext uri="{FF2B5EF4-FFF2-40B4-BE49-F238E27FC236}">
                <a16:creationId xmlns:a16="http://schemas.microsoft.com/office/drawing/2014/main" id="{D96107BE-A57B-43A2-8162-9CC825B80B47}"/>
              </a:ext>
            </a:extLst>
          </p:cNvPr>
          <p:cNvSpPr/>
          <p:nvPr userDrawn="1"/>
        </p:nvSpPr>
        <p:spPr>
          <a:xfrm>
            <a:off x="8064908" y="553701"/>
            <a:ext cx="3387405" cy="280831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Rectangle 8">
            <a:extLst>
              <a:ext uri="{FF2B5EF4-FFF2-40B4-BE49-F238E27FC236}">
                <a16:creationId xmlns:a16="http://schemas.microsoft.com/office/drawing/2014/main" id="{B278EEC4-D011-4897-80FB-FEE45D61C9CB}"/>
              </a:ext>
            </a:extLst>
          </p:cNvPr>
          <p:cNvSpPr/>
          <p:nvPr userDrawn="1"/>
        </p:nvSpPr>
        <p:spPr>
          <a:xfrm>
            <a:off x="4544297" y="3489035"/>
            <a:ext cx="3387405" cy="2808312"/>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4138619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bg1"/>
        </a:solidFill>
        <a:effectLst/>
      </p:bgPr>
    </p:bg>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211516" y="216000"/>
            <a:ext cx="5228944" cy="6426000"/>
          </a:xfrm>
          <a:prstGeom prst="rect">
            <a:avLst/>
          </a:prstGeom>
          <a:solidFill>
            <a:schemeClr val="bg1">
              <a:lumMod val="95000"/>
            </a:schemeClr>
          </a:solidFill>
        </p:spPr>
        <p:txBody>
          <a:bodyPr anchor="ctr"/>
          <a:lstStyle>
            <a:lvl1pPr marL="0" indent="0" algn="ctr">
              <a:buNone/>
              <a:defRPr sz="20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2" name="직사각형 1">
            <a:extLst>
              <a:ext uri="{FF2B5EF4-FFF2-40B4-BE49-F238E27FC236}">
                <a16:creationId xmlns:a16="http://schemas.microsoft.com/office/drawing/2014/main" id="{2589C8AA-2D4C-4994-980A-55755859B752}"/>
              </a:ext>
            </a:extLst>
          </p:cNvPr>
          <p:cNvSpPr/>
          <p:nvPr userDrawn="1"/>
        </p:nvSpPr>
        <p:spPr>
          <a:xfrm>
            <a:off x="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직사각형 9">
            <a:extLst>
              <a:ext uri="{FF2B5EF4-FFF2-40B4-BE49-F238E27FC236}">
                <a16:creationId xmlns:a16="http://schemas.microsoft.com/office/drawing/2014/main" id="{A449903D-1884-4F36-ADC7-5E445863E767}"/>
              </a:ext>
            </a:extLst>
          </p:cNvPr>
          <p:cNvSpPr/>
          <p:nvPr userDrawn="1"/>
        </p:nvSpPr>
        <p:spPr>
          <a:xfrm>
            <a:off x="1197600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직사각형 10">
            <a:extLst>
              <a:ext uri="{FF2B5EF4-FFF2-40B4-BE49-F238E27FC236}">
                <a16:creationId xmlns:a16="http://schemas.microsoft.com/office/drawing/2014/main" id="{43353408-014E-40E6-91DD-CB316B4EA769}"/>
              </a:ext>
            </a:extLst>
          </p:cNvPr>
          <p:cNvSpPr/>
          <p:nvPr userDrawn="1"/>
        </p:nvSpPr>
        <p:spPr>
          <a:xfrm>
            <a:off x="0" y="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 name="직사각형 11">
            <a:extLst>
              <a:ext uri="{FF2B5EF4-FFF2-40B4-BE49-F238E27FC236}">
                <a16:creationId xmlns:a16="http://schemas.microsoft.com/office/drawing/2014/main" id="{E3769F56-512B-47D6-9A36-7436DFABFE7B}"/>
              </a:ext>
            </a:extLst>
          </p:cNvPr>
          <p:cNvSpPr/>
          <p:nvPr userDrawn="1"/>
        </p:nvSpPr>
        <p:spPr>
          <a:xfrm>
            <a:off x="0" y="664200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56161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E85955-A903-40DE-B71F-A454596F0E73}"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612969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272451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srgbClr val="000000">
                  <a:lumMod val="85000"/>
                  <a:lumOff val="15000"/>
                </a:srgbClr>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4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3927282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70666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8130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0582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5400" b="0" i="0" u="none" strike="noStrike" kern="1200" cap="none" spc="0" normalizeH="0" baseline="0" noProof="0" dirty="0">
              <a:ln>
                <a:noFill/>
              </a:ln>
              <a:solidFill>
                <a:srgbClr val="000000"/>
              </a:solidFill>
              <a:effectLst/>
              <a:uLnTx/>
              <a:uFillTx/>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5400" b="0" i="0" u="none" strike="noStrike" kern="1200" cap="none" spc="0" normalizeH="0" baseline="0" noProof="0" dirty="0">
              <a:ln>
                <a:noFill/>
              </a:ln>
              <a:solidFill>
                <a:srgbClr val="000000"/>
              </a:solidFill>
              <a:effectLst/>
              <a:uLnTx/>
              <a:uFillTx/>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Tree>
    <p:extLst>
      <p:ext uri="{BB962C8B-B14F-4D97-AF65-F5344CB8AC3E}">
        <p14:creationId xmlns:p14="http://schemas.microsoft.com/office/powerpoint/2010/main" val="28518110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8974068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608037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689657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049887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E85955-A903-40DE-B71F-A454596F0E73}"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3932356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4"/>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6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8668830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3_Images &amp; Contents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FF0C7903-447C-47EA-9F0F-27FB0FA66D93}"/>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24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6234200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0_Images &amp; Contents Layout">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FFA8E757-7AA1-46D7-830D-82A7BA139EC7}"/>
              </a:ext>
            </a:extLst>
          </p:cNvPr>
          <p:cNvSpPr>
            <a:spLocks noGrp="1"/>
          </p:cNvSpPr>
          <p:nvPr>
            <p:ph type="pic" sz="quarter" idx="65" hasCustomPrompt="1"/>
          </p:nvPr>
        </p:nvSpPr>
        <p:spPr>
          <a:xfrm>
            <a:off x="6001996" y="665147"/>
            <a:ext cx="5714288" cy="5876452"/>
          </a:xfrm>
          <a:custGeom>
            <a:avLst/>
            <a:gdLst>
              <a:gd name="connsiteX0" fmla="*/ 4336617 w 5408405"/>
              <a:gd name="connsiteY0" fmla="*/ 2979311 h 5561888"/>
              <a:gd name="connsiteX1" fmla="*/ 4337062 w 5408405"/>
              <a:gd name="connsiteY1" fmla="*/ 2980996 h 5561888"/>
              <a:gd name="connsiteX2" fmla="*/ 4335592 w 5408405"/>
              <a:gd name="connsiteY2" fmla="*/ 2981017 h 5561888"/>
              <a:gd name="connsiteX3" fmla="*/ 1888921 w 5408405"/>
              <a:gd name="connsiteY3" fmla="*/ 2261506 h 5561888"/>
              <a:gd name="connsiteX4" fmla="*/ 1889365 w 5408405"/>
              <a:gd name="connsiteY4" fmla="*/ 2263191 h 5561888"/>
              <a:gd name="connsiteX5" fmla="*/ 1887895 w 5408405"/>
              <a:gd name="connsiteY5" fmla="*/ 2263212 h 5561888"/>
              <a:gd name="connsiteX6" fmla="*/ 3291650 w 5408405"/>
              <a:gd name="connsiteY6" fmla="*/ 1876983 h 5561888"/>
              <a:gd name="connsiteX7" fmla="*/ 2384076 w 5408405"/>
              <a:gd name="connsiteY7" fmla="*/ 3290419 h 5561888"/>
              <a:gd name="connsiteX8" fmla="*/ 3291650 w 5408405"/>
              <a:gd name="connsiteY8" fmla="*/ 3290419 h 5561888"/>
              <a:gd name="connsiteX9" fmla="*/ 4585316 w 5408405"/>
              <a:gd name="connsiteY9" fmla="*/ 91 h 5561888"/>
              <a:gd name="connsiteX10" fmla="*/ 4597631 w 5408405"/>
              <a:gd name="connsiteY10" fmla="*/ 4688 h 5561888"/>
              <a:gd name="connsiteX11" fmla="*/ 4597631 w 5408405"/>
              <a:gd name="connsiteY11" fmla="*/ 129174 h 5561888"/>
              <a:gd name="connsiteX12" fmla="*/ 4718305 w 5408405"/>
              <a:gd name="connsiteY12" fmla="*/ 117857 h 5561888"/>
              <a:gd name="connsiteX13" fmla="*/ 4838978 w 5408405"/>
              <a:gd name="connsiteY13" fmla="*/ 114085 h 5561888"/>
              <a:gd name="connsiteX14" fmla="*/ 4827665 w 5408405"/>
              <a:gd name="connsiteY14" fmla="*/ 166897 h 5561888"/>
              <a:gd name="connsiteX15" fmla="*/ 4895544 w 5408405"/>
              <a:gd name="connsiteY15" fmla="*/ 246116 h 5561888"/>
              <a:gd name="connsiteX16" fmla="*/ 5001133 w 5408405"/>
              <a:gd name="connsiteY16" fmla="*/ 193303 h 5561888"/>
              <a:gd name="connsiteX17" fmla="*/ 5061469 w 5408405"/>
              <a:gd name="connsiteY17" fmla="*/ 129174 h 5561888"/>
              <a:gd name="connsiteX18" fmla="*/ 5102951 w 5408405"/>
              <a:gd name="connsiteY18" fmla="*/ 136719 h 5561888"/>
              <a:gd name="connsiteX19" fmla="*/ 5110493 w 5408405"/>
              <a:gd name="connsiteY19" fmla="*/ 170670 h 5561888"/>
              <a:gd name="connsiteX20" fmla="*/ 5053927 w 5408405"/>
              <a:gd name="connsiteY20" fmla="*/ 246116 h 5561888"/>
              <a:gd name="connsiteX21" fmla="*/ 4978506 w 5408405"/>
              <a:gd name="connsiteY21" fmla="*/ 295156 h 5561888"/>
              <a:gd name="connsiteX22" fmla="*/ 4959651 w 5408405"/>
              <a:gd name="connsiteY22" fmla="*/ 347968 h 5561888"/>
              <a:gd name="connsiteX23" fmla="*/ 5019988 w 5408405"/>
              <a:gd name="connsiteY23" fmla="*/ 517722 h 5561888"/>
              <a:gd name="connsiteX24" fmla="*/ 5072782 w 5408405"/>
              <a:gd name="connsiteY24" fmla="*/ 562989 h 5561888"/>
              <a:gd name="connsiteX25" fmla="*/ 5151974 w 5408405"/>
              <a:gd name="connsiteY25" fmla="*/ 574306 h 5561888"/>
              <a:gd name="connsiteX26" fmla="*/ 5174600 w 5408405"/>
              <a:gd name="connsiteY26" fmla="*/ 638435 h 5561888"/>
              <a:gd name="connsiteX27" fmla="*/ 5125577 w 5408405"/>
              <a:gd name="connsiteY27" fmla="*/ 706337 h 5561888"/>
              <a:gd name="connsiteX28" fmla="*/ 5084096 w 5408405"/>
              <a:gd name="connsiteY28" fmla="*/ 845912 h 5561888"/>
              <a:gd name="connsiteX29" fmla="*/ 5148203 w 5408405"/>
              <a:gd name="connsiteY29" fmla="*/ 921358 h 5561888"/>
              <a:gd name="connsiteX30" fmla="*/ 5231166 w 5408405"/>
              <a:gd name="connsiteY30" fmla="*/ 943992 h 5561888"/>
              <a:gd name="connsiteX31" fmla="*/ 5174600 w 5408405"/>
              <a:gd name="connsiteY31" fmla="*/ 1008121 h 5561888"/>
              <a:gd name="connsiteX32" fmla="*/ 5261334 w 5408405"/>
              <a:gd name="connsiteY32" fmla="*/ 1045844 h 5561888"/>
              <a:gd name="connsiteX33" fmla="*/ 5393321 w 5408405"/>
              <a:gd name="connsiteY33" fmla="*/ 1102429 h 5561888"/>
              <a:gd name="connsiteX34" fmla="*/ 5408405 w 5408405"/>
              <a:gd name="connsiteY34" fmla="*/ 1109973 h 5561888"/>
              <a:gd name="connsiteX35" fmla="*/ 5351839 w 5408405"/>
              <a:gd name="connsiteY35" fmla="*/ 1140152 h 5561888"/>
              <a:gd name="connsiteX36" fmla="*/ 5351839 w 5408405"/>
              <a:gd name="connsiteY36" fmla="*/ 1155241 h 5561888"/>
              <a:gd name="connsiteX37" fmla="*/ 5325442 w 5408405"/>
              <a:gd name="connsiteY37" fmla="*/ 1396668 h 5561888"/>
              <a:gd name="connsiteX38" fmla="*/ 5332984 w 5408405"/>
              <a:gd name="connsiteY38" fmla="*/ 1453253 h 5561888"/>
              <a:gd name="connsiteX39" fmla="*/ 5317900 w 5408405"/>
              <a:gd name="connsiteY39" fmla="*/ 1494748 h 5561888"/>
              <a:gd name="connsiteX40" fmla="*/ 5272648 w 5408405"/>
              <a:gd name="connsiteY40" fmla="*/ 1494748 h 5561888"/>
              <a:gd name="connsiteX41" fmla="*/ 5204769 w 5408405"/>
              <a:gd name="connsiteY41" fmla="*/ 1509837 h 5561888"/>
              <a:gd name="connsiteX42" fmla="*/ 5185914 w 5408405"/>
              <a:gd name="connsiteY42" fmla="*/ 1566422 h 5561888"/>
              <a:gd name="connsiteX43" fmla="*/ 5076554 w 5408405"/>
              <a:gd name="connsiteY43" fmla="*/ 1713542 h 5561888"/>
              <a:gd name="connsiteX44" fmla="*/ 5050156 w 5408405"/>
              <a:gd name="connsiteY44" fmla="*/ 1721086 h 5561888"/>
              <a:gd name="connsiteX45" fmla="*/ 4899314 w 5408405"/>
              <a:gd name="connsiteY45" fmla="*/ 1721086 h 5561888"/>
              <a:gd name="connsiteX46" fmla="*/ 4929483 w 5408405"/>
              <a:gd name="connsiteY46" fmla="*/ 1845572 h 5561888"/>
              <a:gd name="connsiteX47" fmla="*/ 4842749 w 5408405"/>
              <a:gd name="connsiteY47" fmla="*/ 1777671 h 5561888"/>
              <a:gd name="connsiteX48" fmla="*/ 4706992 w 5408405"/>
              <a:gd name="connsiteY48" fmla="*/ 1743720 h 5561888"/>
              <a:gd name="connsiteX49" fmla="*/ 4642884 w 5408405"/>
              <a:gd name="connsiteY49" fmla="*/ 1853117 h 5561888"/>
              <a:gd name="connsiteX50" fmla="*/ 4548608 w 5408405"/>
              <a:gd name="connsiteY50" fmla="*/ 1909701 h 5561888"/>
              <a:gd name="connsiteX51" fmla="*/ 4484500 w 5408405"/>
              <a:gd name="connsiteY51" fmla="*/ 1932335 h 5561888"/>
              <a:gd name="connsiteX52" fmla="*/ 4378911 w 5408405"/>
              <a:gd name="connsiteY52" fmla="*/ 1996464 h 5561888"/>
              <a:gd name="connsiteX53" fmla="*/ 4344972 w 5408405"/>
              <a:gd name="connsiteY53" fmla="*/ 2026643 h 5561888"/>
              <a:gd name="connsiteX54" fmla="*/ 4360056 w 5408405"/>
              <a:gd name="connsiteY54" fmla="*/ 2120951 h 5561888"/>
              <a:gd name="connsiteX55" fmla="*/ 4356285 w 5408405"/>
              <a:gd name="connsiteY55" fmla="*/ 2249209 h 5561888"/>
              <a:gd name="connsiteX56" fmla="*/ 4311032 w 5408405"/>
              <a:gd name="connsiteY56" fmla="*/ 2249209 h 5561888"/>
              <a:gd name="connsiteX57" fmla="*/ 4311032 w 5408405"/>
              <a:gd name="connsiteY57" fmla="*/ 2166218 h 5561888"/>
              <a:gd name="connsiteX58" fmla="*/ 4307261 w 5408405"/>
              <a:gd name="connsiteY58" fmla="*/ 2102089 h 5561888"/>
              <a:gd name="connsiteX59" fmla="*/ 4293453 w 5408405"/>
              <a:gd name="connsiteY59" fmla="*/ 2062720 h 5561888"/>
              <a:gd name="connsiteX60" fmla="*/ 4293453 w 5408405"/>
              <a:gd name="connsiteY60" fmla="*/ 2298718 h 5561888"/>
              <a:gd name="connsiteX61" fmla="*/ 4314960 w 5408405"/>
              <a:gd name="connsiteY61" fmla="*/ 2298021 h 5561888"/>
              <a:gd name="connsiteX62" fmla="*/ 4334595 w 5408405"/>
              <a:gd name="connsiteY62" fmla="*/ 2281553 h 5561888"/>
              <a:gd name="connsiteX63" fmla="*/ 4344746 w 5408405"/>
              <a:gd name="connsiteY63" fmla="*/ 2279636 h 5561888"/>
              <a:gd name="connsiteX64" fmla="*/ 4402848 w 5408405"/>
              <a:gd name="connsiteY64" fmla="*/ 2284326 h 5561888"/>
              <a:gd name="connsiteX65" fmla="*/ 4473289 w 5408405"/>
              <a:gd name="connsiteY65" fmla="*/ 2321185 h 5561888"/>
              <a:gd name="connsiteX66" fmla="*/ 4499740 w 5408405"/>
              <a:gd name="connsiteY66" fmla="*/ 2331640 h 5561888"/>
              <a:gd name="connsiteX67" fmla="*/ 4524595 w 5408405"/>
              <a:gd name="connsiteY67" fmla="*/ 2359469 h 5561888"/>
              <a:gd name="connsiteX68" fmla="*/ 4544622 w 5408405"/>
              <a:gd name="connsiteY68" fmla="*/ 2383765 h 5561888"/>
              <a:gd name="connsiteX69" fmla="*/ 4554292 w 5408405"/>
              <a:gd name="connsiteY69" fmla="*/ 2392027 h 5561888"/>
              <a:gd name="connsiteX70" fmla="*/ 4560549 w 5408405"/>
              <a:gd name="connsiteY70" fmla="*/ 2467954 h 5561888"/>
              <a:gd name="connsiteX71" fmla="*/ 4547398 w 5408405"/>
              <a:gd name="connsiteY71" fmla="*/ 2521373 h 5561888"/>
              <a:gd name="connsiteX72" fmla="*/ 4555843 w 5408405"/>
              <a:gd name="connsiteY72" fmla="*/ 2579321 h 5561888"/>
              <a:gd name="connsiteX73" fmla="*/ 4566049 w 5408405"/>
              <a:gd name="connsiteY73" fmla="*/ 2582191 h 5561888"/>
              <a:gd name="connsiteX74" fmla="*/ 4643312 w 5408405"/>
              <a:gd name="connsiteY74" fmla="*/ 2587849 h 5561888"/>
              <a:gd name="connsiteX75" fmla="*/ 4657728 w 5408405"/>
              <a:gd name="connsiteY75" fmla="*/ 2592463 h 5561888"/>
              <a:gd name="connsiteX76" fmla="*/ 4692721 w 5408405"/>
              <a:gd name="connsiteY76" fmla="*/ 2617179 h 5561888"/>
              <a:gd name="connsiteX77" fmla="*/ 4736105 w 5408405"/>
              <a:gd name="connsiteY77" fmla="*/ 2642990 h 5561888"/>
              <a:gd name="connsiteX78" fmla="*/ 4750038 w 5408405"/>
              <a:gd name="connsiteY78" fmla="*/ 2657785 h 5561888"/>
              <a:gd name="connsiteX79" fmla="*/ 4796763 w 5408405"/>
              <a:gd name="connsiteY79" fmla="*/ 2766142 h 5561888"/>
              <a:gd name="connsiteX80" fmla="*/ 4795690 w 5408405"/>
              <a:gd name="connsiteY80" fmla="*/ 2776927 h 5561888"/>
              <a:gd name="connsiteX81" fmla="*/ 4777160 w 5408405"/>
              <a:gd name="connsiteY81" fmla="*/ 2831008 h 5561888"/>
              <a:gd name="connsiteX82" fmla="*/ 4766623 w 5408405"/>
              <a:gd name="connsiteY82" fmla="*/ 2851481 h 5561888"/>
              <a:gd name="connsiteX83" fmla="*/ 4746650 w 5408405"/>
              <a:gd name="connsiteY83" fmla="*/ 2884036 h 5561888"/>
              <a:gd name="connsiteX84" fmla="*/ 4744682 w 5408405"/>
              <a:gd name="connsiteY84" fmla="*/ 2921163 h 5561888"/>
              <a:gd name="connsiteX85" fmla="*/ 4739063 w 5408405"/>
              <a:gd name="connsiteY85" fmla="*/ 2933424 h 5561888"/>
              <a:gd name="connsiteX86" fmla="*/ 4725645 w 5408405"/>
              <a:gd name="connsiteY86" fmla="*/ 2930966 h 5561888"/>
              <a:gd name="connsiteX87" fmla="*/ 4716608 w 5408405"/>
              <a:gd name="connsiteY87" fmla="*/ 2925688 h 5561888"/>
              <a:gd name="connsiteX88" fmla="*/ 4702811 w 5408405"/>
              <a:gd name="connsiteY88" fmla="*/ 2922861 h 5561888"/>
              <a:gd name="connsiteX89" fmla="*/ 4700569 w 5408405"/>
              <a:gd name="connsiteY89" fmla="*/ 2936054 h 5561888"/>
              <a:gd name="connsiteX90" fmla="*/ 4679798 w 5408405"/>
              <a:gd name="connsiteY90" fmla="*/ 2951264 h 5561888"/>
              <a:gd name="connsiteX91" fmla="*/ 4668381 w 5408405"/>
              <a:gd name="connsiteY91" fmla="*/ 2947211 h 5561888"/>
              <a:gd name="connsiteX92" fmla="*/ 4653498 w 5408405"/>
              <a:gd name="connsiteY92" fmla="*/ 2953973 h 5561888"/>
              <a:gd name="connsiteX93" fmla="*/ 4659646 w 5408405"/>
              <a:gd name="connsiteY93" fmla="*/ 2968262 h 5561888"/>
              <a:gd name="connsiteX94" fmla="*/ 4669796 w 5408405"/>
              <a:gd name="connsiteY94" fmla="*/ 2976183 h 5561888"/>
              <a:gd name="connsiteX95" fmla="*/ 4576498 w 5408405"/>
              <a:gd name="connsiteY95" fmla="*/ 2977532 h 5561888"/>
              <a:gd name="connsiteX96" fmla="*/ 4575299 w 5408405"/>
              <a:gd name="connsiteY96" fmla="*/ 2971067 h 5561888"/>
              <a:gd name="connsiteX97" fmla="*/ 4558476 w 5408405"/>
              <a:gd name="connsiteY97" fmla="*/ 2965284 h 5561888"/>
              <a:gd name="connsiteX98" fmla="*/ 4542988 w 5408405"/>
              <a:gd name="connsiteY98" fmla="*/ 2971454 h 5561888"/>
              <a:gd name="connsiteX99" fmla="*/ 4521364 w 5408405"/>
              <a:gd name="connsiteY99" fmla="*/ 2964532 h 5561888"/>
              <a:gd name="connsiteX100" fmla="*/ 4451694 w 5408405"/>
              <a:gd name="connsiteY100" fmla="*/ 2942625 h 5561888"/>
              <a:gd name="connsiteX101" fmla="*/ 4436756 w 5408405"/>
              <a:gd name="connsiteY101" fmla="*/ 2944599 h 5561888"/>
              <a:gd name="connsiteX102" fmla="*/ 4440731 w 5408405"/>
              <a:gd name="connsiteY102" fmla="*/ 2926000 h 5561888"/>
              <a:gd name="connsiteX103" fmla="*/ 4442506 w 5408405"/>
              <a:gd name="connsiteY103" fmla="*/ 2924183 h 5561888"/>
              <a:gd name="connsiteX104" fmla="*/ 4433167 w 5408405"/>
              <a:gd name="connsiteY104" fmla="*/ 2892578 h 5561888"/>
              <a:gd name="connsiteX105" fmla="*/ 4405904 w 5408405"/>
              <a:gd name="connsiteY105" fmla="*/ 2863581 h 5561888"/>
              <a:gd name="connsiteX106" fmla="*/ 4376015 w 5408405"/>
              <a:gd name="connsiteY106" fmla="*/ 2814268 h 5561888"/>
              <a:gd name="connsiteX107" fmla="*/ 4373993 w 5408405"/>
              <a:gd name="connsiteY107" fmla="*/ 2794544 h 5561888"/>
              <a:gd name="connsiteX108" fmla="*/ 4366773 w 5408405"/>
              <a:gd name="connsiteY108" fmla="*/ 2738976 h 5561888"/>
              <a:gd name="connsiteX109" fmla="*/ 4375522 w 5408405"/>
              <a:gd name="connsiteY109" fmla="*/ 2719122 h 5561888"/>
              <a:gd name="connsiteX110" fmla="*/ 4416528 w 5408405"/>
              <a:gd name="connsiteY110" fmla="*/ 2642030 h 5561888"/>
              <a:gd name="connsiteX111" fmla="*/ 4403213 w 5408405"/>
              <a:gd name="connsiteY111" fmla="*/ 2629024 h 5561888"/>
              <a:gd name="connsiteX112" fmla="*/ 4386019 w 5408405"/>
              <a:gd name="connsiteY112" fmla="*/ 2642994 h 5561888"/>
              <a:gd name="connsiteX113" fmla="*/ 4382635 w 5408405"/>
              <a:gd name="connsiteY113" fmla="*/ 2660988 h 5561888"/>
              <a:gd name="connsiteX114" fmla="*/ 4373789 w 5408405"/>
              <a:gd name="connsiteY114" fmla="*/ 2672465 h 5561888"/>
              <a:gd name="connsiteX115" fmla="*/ 4364670 w 5408405"/>
              <a:gd name="connsiteY115" fmla="*/ 2660006 h 5561888"/>
              <a:gd name="connsiteX116" fmla="*/ 4365083 w 5408405"/>
              <a:gd name="connsiteY116" fmla="*/ 2643843 h 5561888"/>
              <a:gd name="connsiteX117" fmla="*/ 4349279 w 5408405"/>
              <a:gd name="connsiteY117" fmla="*/ 2622489 h 5561888"/>
              <a:gd name="connsiteX118" fmla="*/ 4336940 w 5408405"/>
              <a:gd name="connsiteY118" fmla="*/ 2642385 h 5561888"/>
              <a:gd name="connsiteX119" fmla="*/ 4334807 w 5408405"/>
              <a:gd name="connsiteY119" fmla="*/ 2665152 h 5561888"/>
              <a:gd name="connsiteX120" fmla="*/ 4315109 w 5408405"/>
              <a:gd name="connsiteY120" fmla="*/ 2669577 h 5561888"/>
              <a:gd name="connsiteX121" fmla="*/ 4293624 w 5408405"/>
              <a:gd name="connsiteY121" fmla="*/ 2622557 h 5561888"/>
              <a:gd name="connsiteX122" fmla="*/ 4293453 w 5408405"/>
              <a:gd name="connsiteY122" fmla="*/ 2622155 h 5561888"/>
              <a:gd name="connsiteX123" fmla="*/ 4293453 w 5408405"/>
              <a:gd name="connsiteY123" fmla="*/ 3290419 h 5561888"/>
              <a:gd name="connsiteX124" fmla="*/ 4819151 w 5408405"/>
              <a:gd name="connsiteY124" fmla="*/ 3290419 h 5561888"/>
              <a:gd name="connsiteX125" fmla="*/ 4618033 w 5408405"/>
              <a:gd name="connsiteY125" fmla="*/ 3783581 h 5561888"/>
              <a:gd name="connsiteX126" fmla="*/ 4631595 w 5408405"/>
              <a:gd name="connsiteY126" fmla="*/ 3794382 h 5561888"/>
              <a:gd name="connsiteX127" fmla="*/ 4653185 w 5408405"/>
              <a:gd name="connsiteY127" fmla="*/ 3834503 h 5561888"/>
              <a:gd name="connsiteX128" fmla="*/ 4695406 w 5408405"/>
              <a:gd name="connsiteY128" fmla="*/ 3937672 h 5561888"/>
              <a:gd name="connsiteX129" fmla="*/ 4749142 w 5408405"/>
              <a:gd name="connsiteY129" fmla="*/ 4037020 h 5561888"/>
              <a:gd name="connsiteX130" fmla="*/ 4833584 w 5408405"/>
              <a:gd name="connsiteY130" fmla="*/ 4121084 h 5561888"/>
              <a:gd name="connsiteX131" fmla="*/ 4833584 w 5408405"/>
              <a:gd name="connsiteY131" fmla="*/ 4258643 h 5561888"/>
              <a:gd name="connsiteX132" fmla="*/ 4787525 w 5408405"/>
              <a:gd name="connsiteY132" fmla="*/ 4312138 h 5561888"/>
              <a:gd name="connsiteX133" fmla="*/ 4703083 w 5408405"/>
              <a:gd name="connsiteY133" fmla="*/ 4365633 h 5561888"/>
              <a:gd name="connsiteX134" fmla="*/ 4603288 w 5408405"/>
              <a:gd name="connsiteY134" fmla="*/ 4380917 h 5561888"/>
              <a:gd name="connsiteX135" fmla="*/ 4488139 w 5408405"/>
              <a:gd name="connsiteY135" fmla="*/ 4273927 h 5561888"/>
              <a:gd name="connsiteX136" fmla="*/ 4465110 w 5408405"/>
              <a:gd name="connsiteY136" fmla="*/ 4231895 h 5561888"/>
              <a:gd name="connsiteX137" fmla="*/ 4463971 w 5408405"/>
              <a:gd name="connsiteY137" fmla="*/ 4193386 h 5561888"/>
              <a:gd name="connsiteX138" fmla="*/ 4454229 w 5408405"/>
              <a:gd name="connsiteY138" fmla="*/ 4178157 h 5561888"/>
              <a:gd name="connsiteX139" fmla="*/ 4293453 w 5408405"/>
              <a:gd name="connsiteY139" fmla="*/ 4178157 h 5561888"/>
              <a:gd name="connsiteX140" fmla="*/ 4293453 w 5408405"/>
              <a:gd name="connsiteY140" fmla="*/ 4857600 h 5561888"/>
              <a:gd name="connsiteX141" fmla="*/ 3291650 w 5408405"/>
              <a:gd name="connsiteY141" fmla="*/ 4857600 h 5561888"/>
              <a:gd name="connsiteX142" fmla="*/ 3291650 w 5408405"/>
              <a:gd name="connsiteY142" fmla="*/ 4178157 h 5561888"/>
              <a:gd name="connsiteX143" fmla="*/ 2897583 w 5408405"/>
              <a:gd name="connsiteY143" fmla="*/ 4178157 h 5561888"/>
              <a:gd name="connsiteX144" fmla="*/ 2899933 w 5408405"/>
              <a:gd name="connsiteY144" fmla="*/ 4187858 h 5561888"/>
              <a:gd name="connsiteX145" fmla="*/ 2922554 w 5408405"/>
              <a:gd name="connsiteY145" fmla="*/ 4233043 h 5561888"/>
              <a:gd name="connsiteX146" fmla="*/ 2922554 w 5408405"/>
              <a:gd name="connsiteY146" fmla="*/ 4255635 h 5561888"/>
              <a:gd name="connsiteX147" fmla="*/ 2903703 w 5408405"/>
              <a:gd name="connsiteY147" fmla="*/ 4306468 h 5561888"/>
              <a:gd name="connsiteX148" fmla="*/ 2877312 w 5408405"/>
              <a:gd name="connsiteY148" fmla="*/ 4389306 h 5561888"/>
              <a:gd name="connsiteX149" fmla="*/ 2854690 w 5408405"/>
              <a:gd name="connsiteY149" fmla="*/ 4419429 h 5561888"/>
              <a:gd name="connsiteX150" fmla="*/ 2818873 w 5408405"/>
              <a:gd name="connsiteY150" fmla="*/ 4449552 h 5561888"/>
              <a:gd name="connsiteX151" fmla="*/ 2786827 w 5408405"/>
              <a:gd name="connsiteY151" fmla="*/ 4466497 h 5561888"/>
              <a:gd name="connsiteX152" fmla="*/ 2668065 w 5408405"/>
              <a:gd name="connsiteY152" fmla="*/ 4492854 h 5561888"/>
              <a:gd name="connsiteX153" fmla="*/ 2607742 w 5408405"/>
              <a:gd name="connsiteY153" fmla="*/ 4490972 h 5561888"/>
              <a:gd name="connsiteX154" fmla="*/ 2513486 w 5408405"/>
              <a:gd name="connsiteY154" fmla="*/ 4417547 h 5561888"/>
              <a:gd name="connsiteX155" fmla="*/ 2507831 w 5408405"/>
              <a:gd name="connsiteY155" fmla="*/ 4372362 h 5561888"/>
              <a:gd name="connsiteX156" fmla="*/ 2505946 w 5408405"/>
              <a:gd name="connsiteY156" fmla="*/ 4353535 h 5561888"/>
              <a:gd name="connsiteX157" fmla="*/ 2496520 w 5408405"/>
              <a:gd name="connsiteY157" fmla="*/ 4302702 h 5561888"/>
              <a:gd name="connsiteX158" fmla="*/ 2490865 w 5408405"/>
              <a:gd name="connsiteY158" fmla="*/ 4278227 h 5561888"/>
              <a:gd name="connsiteX159" fmla="*/ 2492750 w 5408405"/>
              <a:gd name="connsiteY159" fmla="*/ 4246222 h 5561888"/>
              <a:gd name="connsiteX160" fmla="*/ 2505946 w 5408405"/>
              <a:gd name="connsiteY160" fmla="*/ 4214216 h 5561888"/>
              <a:gd name="connsiteX161" fmla="*/ 2519389 w 5408405"/>
              <a:gd name="connsiteY161" fmla="*/ 4178157 h 5561888"/>
              <a:gd name="connsiteX162" fmla="*/ 1895054 w 5408405"/>
              <a:gd name="connsiteY162" fmla="*/ 4178157 h 5561888"/>
              <a:gd name="connsiteX163" fmla="*/ 1904034 w 5408405"/>
              <a:gd name="connsiteY163" fmla="*/ 4212935 h 5561888"/>
              <a:gd name="connsiteX164" fmla="*/ 1913368 w 5408405"/>
              <a:gd name="connsiteY164" fmla="*/ 4235094 h 5561888"/>
              <a:gd name="connsiteX165" fmla="*/ 1897032 w 5408405"/>
              <a:gd name="connsiteY165" fmla="*/ 4308568 h 5561888"/>
              <a:gd name="connsiteX166" fmla="*/ 1887698 w 5408405"/>
              <a:gd name="connsiteY166" fmla="*/ 4331893 h 5561888"/>
              <a:gd name="connsiteX167" fmla="*/ 1886531 w 5408405"/>
              <a:gd name="connsiteY167" fmla="*/ 4371546 h 5561888"/>
              <a:gd name="connsiteX168" fmla="*/ 1908701 w 5408405"/>
              <a:gd name="connsiteY168" fmla="*/ 4405367 h 5561888"/>
              <a:gd name="connsiteX169" fmla="*/ 1929704 w 5408405"/>
              <a:gd name="connsiteY169" fmla="*/ 4469511 h 5561888"/>
              <a:gd name="connsiteX170" fmla="*/ 1921536 w 5408405"/>
              <a:gd name="connsiteY170" fmla="*/ 4497501 h 5561888"/>
              <a:gd name="connsiteX171" fmla="*/ 1915702 w 5408405"/>
              <a:gd name="connsiteY171" fmla="*/ 4519659 h 5561888"/>
              <a:gd name="connsiteX172" fmla="*/ 1885364 w 5408405"/>
              <a:gd name="connsiteY172" fmla="*/ 4510329 h 5561888"/>
              <a:gd name="connsiteX173" fmla="*/ 1867862 w 5408405"/>
              <a:gd name="connsiteY173" fmla="*/ 4478841 h 5561888"/>
              <a:gd name="connsiteX174" fmla="*/ 1816521 w 5408405"/>
              <a:gd name="connsiteY174" fmla="*/ 4538320 h 5561888"/>
              <a:gd name="connsiteX175" fmla="*/ 1828189 w 5408405"/>
              <a:gd name="connsiteY175" fmla="*/ 4568642 h 5561888"/>
              <a:gd name="connsiteX176" fmla="*/ 1858527 w 5408405"/>
              <a:gd name="connsiteY176" fmla="*/ 4597798 h 5561888"/>
              <a:gd name="connsiteX177" fmla="*/ 1877196 w 5408405"/>
              <a:gd name="connsiteY177" fmla="*/ 4635118 h 5561888"/>
              <a:gd name="connsiteX178" fmla="*/ 1852693 w 5408405"/>
              <a:gd name="connsiteY178" fmla="*/ 4654945 h 5561888"/>
              <a:gd name="connsiteX179" fmla="*/ 1825855 w 5408405"/>
              <a:gd name="connsiteY179" fmla="*/ 4679436 h 5561888"/>
              <a:gd name="connsiteX180" fmla="*/ 1822355 w 5408405"/>
              <a:gd name="connsiteY180" fmla="*/ 4720255 h 5561888"/>
              <a:gd name="connsiteX181" fmla="*/ 1781516 w 5408405"/>
              <a:gd name="connsiteY181" fmla="*/ 4703927 h 5561888"/>
              <a:gd name="connsiteX182" fmla="*/ 1766347 w 5408405"/>
              <a:gd name="connsiteY182" fmla="*/ 4692265 h 5561888"/>
              <a:gd name="connsiteX183" fmla="*/ 1743010 w 5408405"/>
              <a:gd name="connsiteY183" fmla="*/ 4693431 h 5561888"/>
              <a:gd name="connsiteX184" fmla="*/ 1743010 w 5408405"/>
              <a:gd name="connsiteY184" fmla="*/ 4714424 h 5561888"/>
              <a:gd name="connsiteX185" fmla="*/ 1741843 w 5408405"/>
              <a:gd name="connsiteY185" fmla="*/ 4745912 h 5561888"/>
              <a:gd name="connsiteX186" fmla="*/ 1708005 w 5408405"/>
              <a:gd name="connsiteY186" fmla="*/ 4742414 h 5561888"/>
              <a:gd name="connsiteX187" fmla="*/ 1702171 w 5408405"/>
              <a:gd name="connsiteY187" fmla="*/ 4737749 h 5561888"/>
              <a:gd name="connsiteX188" fmla="*/ 1651997 w 5408405"/>
              <a:gd name="connsiteY188" fmla="*/ 4752910 h 5561888"/>
              <a:gd name="connsiteX189" fmla="*/ 1620492 w 5408405"/>
              <a:gd name="connsiteY189" fmla="*/ 4779734 h 5561888"/>
              <a:gd name="connsiteX190" fmla="*/ 1608824 w 5408405"/>
              <a:gd name="connsiteY190" fmla="*/ 4778567 h 5561888"/>
              <a:gd name="connsiteX191" fmla="*/ 1573819 w 5408405"/>
              <a:gd name="connsiteY191" fmla="*/ 4800726 h 5561888"/>
              <a:gd name="connsiteX192" fmla="*/ 1551649 w 5408405"/>
              <a:gd name="connsiteY192" fmla="*/ 4828716 h 5561888"/>
              <a:gd name="connsiteX193" fmla="*/ 1495640 w 5408405"/>
              <a:gd name="connsiteY193" fmla="*/ 4898691 h 5561888"/>
              <a:gd name="connsiteX194" fmla="*/ 1479305 w 5408405"/>
              <a:gd name="connsiteY194" fmla="*/ 4982661 h 5561888"/>
              <a:gd name="connsiteX195" fmla="*/ 1453634 w 5408405"/>
              <a:gd name="connsiteY195" fmla="*/ 5007153 h 5561888"/>
              <a:gd name="connsiteX196" fmla="*/ 1313614 w 5408405"/>
              <a:gd name="connsiteY196" fmla="*/ 4994324 h 5561888"/>
              <a:gd name="connsiteX197" fmla="*/ 1289110 w 5408405"/>
              <a:gd name="connsiteY197" fmla="*/ 4947674 h 5561888"/>
              <a:gd name="connsiteX198" fmla="*/ 1261106 w 5408405"/>
              <a:gd name="connsiteY198" fmla="*/ 4857873 h 5561888"/>
              <a:gd name="connsiteX199" fmla="*/ 1242437 w 5408405"/>
              <a:gd name="connsiteY199" fmla="*/ 4847376 h 5561888"/>
              <a:gd name="connsiteX200" fmla="*/ 1158424 w 5408405"/>
              <a:gd name="connsiteY200" fmla="*/ 4842711 h 5561888"/>
              <a:gd name="connsiteX201" fmla="*/ 1118752 w 5408405"/>
              <a:gd name="connsiteY201" fmla="*/ 4824051 h 5561888"/>
              <a:gd name="connsiteX202" fmla="*/ 1083747 w 5408405"/>
              <a:gd name="connsiteY202" fmla="*/ 4792562 h 5561888"/>
              <a:gd name="connsiteX203" fmla="*/ 1035907 w 5408405"/>
              <a:gd name="connsiteY203" fmla="*/ 4794895 h 5561888"/>
              <a:gd name="connsiteX204" fmla="*/ 988066 w 5408405"/>
              <a:gd name="connsiteY204" fmla="*/ 4777401 h 5561888"/>
              <a:gd name="connsiteX205" fmla="*/ 915722 w 5408405"/>
              <a:gd name="connsiteY205" fmla="*/ 4761074 h 5561888"/>
              <a:gd name="connsiteX206" fmla="*/ 865548 w 5408405"/>
              <a:gd name="connsiteY206" fmla="*/ 4818220 h 5561888"/>
              <a:gd name="connsiteX207" fmla="*/ 810707 w 5408405"/>
              <a:gd name="connsiteY207" fmla="*/ 4848543 h 5561888"/>
              <a:gd name="connsiteX208" fmla="*/ 871382 w 5408405"/>
              <a:gd name="connsiteY208" fmla="*/ 4748245 h 5561888"/>
              <a:gd name="connsiteX209" fmla="*/ 823542 w 5408405"/>
              <a:gd name="connsiteY209" fmla="*/ 4650280 h 5561888"/>
              <a:gd name="connsiteX210" fmla="*/ 751198 w 5408405"/>
              <a:gd name="connsiteY210" fmla="*/ 4589635 h 5561888"/>
              <a:gd name="connsiteX211" fmla="*/ 745364 w 5408405"/>
              <a:gd name="connsiteY211" fmla="*/ 4572141 h 5561888"/>
              <a:gd name="connsiteX212" fmla="*/ 712693 w 5408405"/>
              <a:gd name="connsiteY212" fmla="*/ 4558146 h 5561888"/>
              <a:gd name="connsiteX213" fmla="*/ 663685 w 5408405"/>
              <a:gd name="connsiteY213" fmla="*/ 4604796 h 5561888"/>
              <a:gd name="connsiteX214" fmla="*/ 633348 w 5408405"/>
              <a:gd name="connsiteY214" fmla="*/ 4615292 h 5561888"/>
              <a:gd name="connsiteX215" fmla="*/ 592508 w 5408405"/>
              <a:gd name="connsiteY215" fmla="*/ 4608295 h 5561888"/>
              <a:gd name="connsiteX216" fmla="*/ 572672 w 5408405"/>
              <a:gd name="connsiteY216" fmla="*/ 4621123 h 5561888"/>
              <a:gd name="connsiteX217" fmla="*/ 583174 w 5408405"/>
              <a:gd name="connsiteY217" fmla="*/ 4643282 h 5561888"/>
              <a:gd name="connsiteX218" fmla="*/ 604177 w 5408405"/>
              <a:gd name="connsiteY218" fmla="*/ 4652612 h 5561888"/>
              <a:gd name="connsiteX219" fmla="*/ 618179 w 5408405"/>
              <a:gd name="connsiteY219" fmla="*/ 4680602 h 5561888"/>
              <a:gd name="connsiteX220" fmla="*/ 663685 w 5408405"/>
              <a:gd name="connsiteY220" fmla="*/ 4770404 h 5561888"/>
              <a:gd name="connsiteX221" fmla="*/ 680021 w 5408405"/>
              <a:gd name="connsiteY221" fmla="*/ 4783232 h 5561888"/>
              <a:gd name="connsiteX222" fmla="*/ 657851 w 5408405"/>
              <a:gd name="connsiteY222" fmla="*/ 4797227 h 5561888"/>
              <a:gd name="connsiteX223" fmla="*/ 654351 w 5408405"/>
              <a:gd name="connsiteY223" fmla="*/ 4797227 h 5561888"/>
              <a:gd name="connsiteX224" fmla="*/ 632181 w 5408405"/>
              <a:gd name="connsiteY224" fmla="*/ 4836880 h 5561888"/>
              <a:gd name="connsiteX225" fmla="*/ 629847 w 5408405"/>
              <a:gd name="connsiteY225" fmla="*/ 4891694 h 5561888"/>
              <a:gd name="connsiteX226" fmla="*/ 610011 w 5408405"/>
              <a:gd name="connsiteY226" fmla="*/ 4968666 h 5561888"/>
              <a:gd name="connsiteX227" fmla="*/ 592508 w 5408405"/>
              <a:gd name="connsiteY227" fmla="*/ 4989659 h 5561888"/>
              <a:gd name="connsiteX228" fmla="*/ 544668 w 5408405"/>
              <a:gd name="connsiteY228" fmla="*/ 5050304 h 5561888"/>
              <a:gd name="connsiteX229" fmla="*/ 516664 w 5408405"/>
              <a:gd name="connsiteY229" fmla="*/ 5060800 h 5561888"/>
              <a:gd name="connsiteX230" fmla="*/ 401147 w 5408405"/>
              <a:gd name="connsiteY230" fmla="*/ 5094622 h 5561888"/>
              <a:gd name="connsiteX231" fmla="*/ 401147 w 5408405"/>
              <a:gd name="connsiteY231" fmla="*/ 5120279 h 5561888"/>
              <a:gd name="connsiteX232" fmla="*/ 431485 w 5408405"/>
              <a:gd name="connsiteY232" fmla="*/ 5123778 h 5561888"/>
              <a:gd name="connsiteX233" fmla="*/ 452488 w 5408405"/>
              <a:gd name="connsiteY233" fmla="*/ 5109783 h 5561888"/>
              <a:gd name="connsiteX234" fmla="*/ 472324 w 5408405"/>
              <a:gd name="connsiteY234" fmla="*/ 5107450 h 5561888"/>
              <a:gd name="connsiteX235" fmla="*/ 468824 w 5408405"/>
              <a:gd name="connsiteY235" fmla="*/ 5128443 h 5561888"/>
              <a:gd name="connsiteX236" fmla="*/ 452488 w 5408405"/>
              <a:gd name="connsiteY236" fmla="*/ 5143604 h 5561888"/>
              <a:gd name="connsiteX237" fmla="*/ 446654 w 5408405"/>
              <a:gd name="connsiteY237" fmla="*/ 5179758 h 5561888"/>
              <a:gd name="connsiteX238" fmla="*/ 478158 w 5408405"/>
              <a:gd name="connsiteY238" fmla="*/ 5172761 h 5561888"/>
              <a:gd name="connsiteX239" fmla="*/ 502662 w 5408405"/>
              <a:gd name="connsiteY239" fmla="*/ 5152934 h 5561888"/>
              <a:gd name="connsiteX240" fmla="*/ 525999 w 5408405"/>
              <a:gd name="connsiteY240" fmla="*/ 5168096 h 5561888"/>
              <a:gd name="connsiteX241" fmla="*/ 500328 w 5408405"/>
              <a:gd name="connsiteY241" fmla="*/ 5234572 h 5561888"/>
              <a:gd name="connsiteX242" fmla="*/ 500328 w 5408405"/>
              <a:gd name="connsiteY242" fmla="*/ 5298716 h 5561888"/>
              <a:gd name="connsiteX243" fmla="*/ 523665 w 5408405"/>
              <a:gd name="connsiteY243" fmla="*/ 5324373 h 5561888"/>
              <a:gd name="connsiteX244" fmla="*/ 530666 w 5408405"/>
              <a:gd name="connsiteY244" fmla="*/ 5337202 h 5561888"/>
              <a:gd name="connsiteX245" fmla="*/ 517831 w 5408405"/>
              <a:gd name="connsiteY245" fmla="*/ 5344200 h 5561888"/>
              <a:gd name="connsiteX246" fmla="*/ 493327 w 5408405"/>
              <a:gd name="connsiteY246" fmla="*/ 5367525 h 5561888"/>
              <a:gd name="connsiteX247" fmla="*/ 462989 w 5408405"/>
              <a:gd name="connsiteY247" fmla="*/ 5420006 h 5561888"/>
              <a:gd name="connsiteX248" fmla="*/ 461823 w 5408405"/>
              <a:gd name="connsiteY248" fmla="*/ 5447996 h 5561888"/>
              <a:gd name="connsiteX249" fmla="*/ 471157 w 5408405"/>
              <a:gd name="connsiteY249" fmla="*/ 5466656 h 5561888"/>
              <a:gd name="connsiteX250" fmla="*/ 451321 w 5408405"/>
              <a:gd name="connsiteY250" fmla="*/ 5479485 h 5561888"/>
              <a:gd name="connsiteX251" fmla="*/ 434985 w 5408405"/>
              <a:gd name="connsiteY251" fmla="*/ 5481817 h 5561888"/>
              <a:gd name="connsiteX252" fmla="*/ 415149 w 5408405"/>
              <a:gd name="connsiteY252" fmla="*/ 5529634 h 5561888"/>
              <a:gd name="connsiteX253" fmla="*/ 420983 w 5408405"/>
              <a:gd name="connsiteY253" fmla="*/ 5538964 h 5561888"/>
              <a:gd name="connsiteX254" fmla="*/ 419816 w 5408405"/>
              <a:gd name="connsiteY254" fmla="*/ 5559956 h 5561888"/>
              <a:gd name="connsiteX255" fmla="*/ 401147 w 5408405"/>
              <a:gd name="connsiteY255" fmla="*/ 5555291 h 5561888"/>
              <a:gd name="connsiteX256" fmla="*/ 389479 w 5408405"/>
              <a:gd name="connsiteY256" fmla="*/ 5540130 h 5561888"/>
              <a:gd name="connsiteX257" fmla="*/ 366142 w 5408405"/>
              <a:gd name="connsiteY257" fmla="*/ 5536631 h 5561888"/>
              <a:gd name="connsiteX258" fmla="*/ 294965 w 5408405"/>
              <a:gd name="connsiteY258" fmla="*/ 5555291 h 5561888"/>
              <a:gd name="connsiteX259" fmla="*/ 206285 w 5408405"/>
              <a:gd name="connsiteY259" fmla="*/ 5561122 h 5561888"/>
              <a:gd name="connsiteX260" fmla="*/ 185282 w 5408405"/>
              <a:gd name="connsiteY260" fmla="*/ 5550626 h 5561888"/>
              <a:gd name="connsiteX261" fmla="*/ 124607 w 5408405"/>
              <a:gd name="connsiteY261" fmla="*/ 5522636 h 5561888"/>
              <a:gd name="connsiteX262" fmla="*/ 112938 w 5408405"/>
              <a:gd name="connsiteY262" fmla="*/ 5514472 h 5561888"/>
              <a:gd name="connsiteX263" fmla="*/ 61597 w 5408405"/>
              <a:gd name="connsiteY263" fmla="*/ 5452661 h 5561888"/>
              <a:gd name="connsiteX264" fmla="*/ 30093 w 5408405"/>
              <a:gd name="connsiteY264" fmla="*/ 5347698 h 5561888"/>
              <a:gd name="connsiteX265" fmla="*/ 14924 w 5408405"/>
              <a:gd name="connsiteY265" fmla="*/ 5311544 h 5561888"/>
              <a:gd name="connsiteX266" fmla="*/ 18424 w 5408405"/>
              <a:gd name="connsiteY266" fmla="*/ 5260229 h 5561888"/>
              <a:gd name="connsiteX267" fmla="*/ 23092 w 5408405"/>
              <a:gd name="connsiteY267" fmla="*/ 5217078 h 5561888"/>
              <a:gd name="connsiteX268" fmla="*/ 21925 w 5408405"/>
              <a:gd name="connsiteY268" fmla="*/ 5199584 h 5561888"/>
              <a:gd name="connsiteX269" fmla="*/ 90768 w 5408405"/>
              <a:gd name="connsiteY269" fmla="*/ 5120279 h 5561888"/>
              <a:gd name="connsiteX270" fmla="*/ 156111 w 5408405"/>
              <a:gd name="connsiteY270" fmla="*/ 5081793 h 5561888"/>
              <a:gd name="connsiteX271" fmla="*/ 205118 w 5408405"/>
              <a:gd name="connsiteY271" fmla="*/ 5017649 h 5561888"/>
              <a:gd name="connsiteX272" fmla="*/ 198117 w 5408405"/>
              <a:gd name="connsiteY272" fmla="*/ 5004820 h 5561888"/>
              <a:gd name="connsiteX273" fmla="*/ 129274 w 5408405"/>
              <a:gd name="connsiteY273" fmla="*/ 4923183 h 5561888"/>
              <a:gd name="connsiteX274" fmla="*/ 119939 w 5408405"/>
              <a:gd name="connsiteY274" fmla="*/ 4904523 h 5561888"/>
              <a:gd name="connsiteX275" fmla="*/ 110604 w 5408405"/>
              <a:gd name="connsiteY275" fmla="*/ 4846210 h 5561888"/>
              <a:gd name="connsiteX276" fmla="*/ 94269 w 5408405"/>
              <a:gd name="connsiteY276" fmla="*/ 4778567 h 5561888"/>
              <a:gd name="connsiteX277" fmla="*/ 95436 w 5408405"/>
              <a:gd name="connsiteY277" fmla="*/ 4750577 h 5561888"/>
              <a:gd name="connsiteX278" fmla="*/ 157278 w 5408405"/>
              <a:gd name="connsiteY278" fmla="*/ 4600131 h 5561888"/>
              <a:gd name="connsiteX279" fmla="*/ 168946 w 5408405"/>
              <a:gd name="connsiteY279" fmla="*/ 4590801 h 5561888"/>
              <a:gd name="connsiteX280" fmla="*/ 240123 w 5408405"/>
              <a:gd name="connsiteY280" fmla="*/ 4556980 h 5561888"/>
              <a:gd name="connsiteX281" fmla="*/ 270461 w 5408405"/>
              <a:gd name="connsiteY281" fmla="*/ 4547650 h 5561888"/>
              <a:gd name="connsiteX282" fmla="*/ 321802 w 5408405"/>
              <a:gd name="connsiteY282" fmla="*/ 4535987 h 5561888"/>
              <a:gd name="connsiteX283" fmla="*/ 360308 w 5408405"/>
              <a:gd name="connsiteY283" fmla="*/ 4502166 h 5561888"/>
              <a:gd name="connsiteX284" fmla="*/ 388312 w 5408405"/>
              <a:gd name="connsiteY284" fmla="*/ 4511496 h 5561888"/>
              <a:gd name="connsiteX285" fmla="*/ 391812 w 5408405"/>
              <a:gd name="connsiteY285" fmla="*/ 4525491 h 5561888"/>
              <a:gd name="connsiteX286" fmla="*/ 402314 w 5408405"/>
              <a:gd name="connsiteY286" fmla="*/ 4541818 h 5561888"/>
              <a:gd name="connsiteX287" fmla="*/ 417483 w 5408405"/>
              <a:gd name="connsiteY287" fmla="*/ 4531322 h 5561888"/>
              <a:gd name="connsiteX288" fmla="*/ 452488 w 5408405"/>
              <a:gd name="connsiteY288" fmla="*/ 4537153 h 5561888"/>
              <a:gd name="connsiteX289" fmla="*/ 459489 w 5408405"/>
              <a:gd name="connsiteY289" fmla="*/ 4552315 h 5561888"/>
              <a:gd name="connsiteX290" fmla="*/ 480492 w 5408405"/>
              <a:gd name="connsiteY290" fmla="*/ 4560478 h 5561888"/>
              <a:gd name="connsiteX291" fmla="*/ 488660 w 5408405"/>
              <a:gd name="connsiteY291" fmla="*/ 4540652 h 5561888"/>
              <a:gd name="connsiteX292" fmla="*/ 521331 w 5408405"/>
              <a:gd name="connsiteY292" fmla="*/ 4399536 h 5561888"/>
              <a:gd name="connsiteX293" fmla="*/ 596009 w 5408405"/>
              <a:gd name="connsiteY293" fmla="*/ 4352885 h 5561888"/>
              <a:gd name="connsiteX294" fmla="*/ 607677 w 5408405"/>
              <a:gd name="connsiteY294" fmla="*/ 4333059 h 5561888"/>
              <a:gd name="connsiteX295" fmla="*/ 586674 w 5408405"/>
              <a:gd name="connsiteY295" fmla="*/ 4287575 h 5561888"/>
              <a:gd name="connsiteX296" fmla="*/ 591341 w 5408405"/>
              <a:gd name="connsiteY296" fmla="*/ 4267749 h 5561888"/>
              <a:gd name="connsiteX297" fmla="*/ 613511 w 5408405"/>
              <a:gd name="connsiteY297" fmla="*/ 4189610 h 5561888"/>
              <a:gd name="connsiteX298" fmla="*/ 596009 w 5408405"/>
              <a:gd name="connsiteY298" fmla="*/ 4181446 h 5561888"/>
              <a:gd name="connsiteX299" fmla="*/ 545835 w 5408405"/>
              <a:gd name="connsiteY299" fmla="*/ 4156955 h 5561888"/>
              <a:gd name="connsiteX300" fmla="*/ 563337 w 5408405"/>
              <a:gd name="connsiteY300" fmla="*/ 4103308 h 5561888"/>
              <a:gd name="connsiteX301" fmla="*/ 592508 w 5408405"/>
              <a:gd name="connsiteY301" fmla="*/ 4098643 h 5561888"/>
              <a:gd name="connsiteX302" fmla="*/ 617012 w 5408405"/>
              <a:gd name="connsiteY302" fmla="*/ 4054325 h 5561888"/>
              <a:gd name="connsiteX303" fmla="*/ 599509 w 5408405"/>
              <a:gd name="connsiteY303" fmla="*/ 4021670 h 5561888"/>
              <a:gd name="connsiteX304" fmla="*/ 578506 w 5408405"/>
              <a:gd name="connsiteY304" fmla="*/ 3990181 h 5561888"/>
              <a:gd name="connsiteX305" fmla="*/ 572672 w 5408405"/>
              <a:gd name="connsiteY305" fmla="*/ 3961025 h 5561888"/>
              <a:gd name="connsiteX306" fmla="*/ 598343 w 5408405"/>
              <a:gd name="connsiteY306" fmla="*/ 3955193 h 5561888"/>
              <a:gd name="connsiteX307" fmla="*/ 655518 w 5408405"/>
              <a:gd name="connsiteY307" fmla="*/ 3936533 h 5561888"/>
              <a:gd name="connsiteX308" fmla="*/ 660185 w 5408405"/>
              <a:gd name="connsiteY308" fmla="*/ 3906211 h 5561888"/>
              <a:gd name="connsiteX309" fmla="*/ 618179 w 5408405"/>
              <a:gd name="connsiteY309" fmla="*/ 3857228 h 5561888"/>
              <a:gd name="connsiteX310" fmla="*/ 593675 w 5408405"/>
              <a:gd name="connsiteY310" fmla="*/ 3769759 h 5561888"/>
              <a:gd name="connsiteX311" fmla="*/ 586674 w 5408405"/>
              <a:gd name="connsiteY311" fmla="*/ 3748767 h 5561888"/>
              <a:gd name="connsiteX312" fmla="*/ 554003 w 5408405"/>
              <a:gd name="connsiteY312" fmla="*/ 3724275 h 5561888"/>
              <a:gd name="connsiteX313" fmla="*/ 507329 w 5408405"/>
              <a:gd name="connsiteY313" fmla="*/ 3686955 h 5561888"/>
              <a:gd name="connsiteX314" fmla="*/ 490993 w 5408405"/>
              <a:gd name="connsiteY314" fmla="*/ 3713779 h 5561888"/>
              <a:gd name="connsiteX315" fmla="*/ 469990 w 5408405"/>
              <a:gd name="connsiteY315" fmla="*/ 3732439 h 5561888"/>
              <a:gd name="connsiteX316" fmla="*/ 432652 w 5408405"/>
              <a:gd name="connsiteY316" fmla="*/ 3712613 h 5561888"/>
              <a:gd name="connsiteX317" fmla="*/ 446654 w 5408405"/>
              <a:gd name="connsiteY317" fmla="*/ 3690454 h 5561888"/>
              <a:gd name="connsiteX318" fmla="*/ 461823 w 5408405"/>
              <a:gd name="connsiteY318" fmla="*/ 3672960 h 5561888"/>
              <a:gd name="connsiteX319" fmla="*/ 410482 w 5408405"/>
              <a:gd name="connsiteY319" fmla="*/ 3637973 h 5561888"/>
              <a:gd name="connsiteX320" fmla="*/ 382478 w 5408405"/>
              <a:gd name="connsiteY320" fmla="*/ 3649635 h 5561888"/>
              <a:gd name="connsiteX321" fmla="*/ 354474 w 5408405"/>
              <a:gd name="connsiteY321" fmla="*/ 3637973 h 5561888"/>
              <a:gd name="connsiteX322" fmla="*/ 357974 w 5408405"/>
              <a:gd name="connsiteY322" fmla="*/ 3609983 h 5561888"/>
              <a:gd name="connsiteX323" fmla="*/ 403481 w 5408405"/>
              <a:gd name="connsiteY323" fmla="*/ 3584325 h 5561888"/>
              <a:gd name="connsiteX324" fmla="*/ 431485 w 5408405"/>
              <a:gd name="connsiteY324" fmla="*/ 3528345 h 5561888"/>
              <a:gd name="connsiteX325" fmla="*/ 405814 w 5408405"/>
              <a:gd name="connsiteY325" fmla="*/ 3405889 h 5561888"/>
              <a:gd name="connsiteX326" fmla="*/ 388312 w 5408405"/>
              <a:gd name="connsiteY326" fmla="*/ 3388395 h 5561888"/>
              <a:gd name="connsiteX327" fmla="*/ 296132 w 5408405"/>
              <a:gd name="connsiteY327" fmla="*/ 3352241 h 5561888"/>
              <a:gd name="connsiteX328" fmla="*/ 370809 w 5408405"/>
              <a:gd name="connsiteY328" fmla="*/ 3348742 h 5561888"/>
              <a:gd name="connsiteX329" fmla="*/ 451321 w 5408405"/>
              <a:gd name="connsiteY329" fmla="*/ 3286931 h 5561888"/>
              <a:gd name="connsiteX330" fmla="*/ 426817 w 5408405"/>
              <a:gd name="connsiteY330" fmla="*/ 3249611 h 5561888"/>
              <a:gd name="connsiteX331" fmla="*/ 399980 w 5408405"/>
              <a:gd name="connsiteY331" fmla="*/ 3240281 h 5561888"/>
              <a:gd name="connsiteX332" fmla="*/ 437319 w 5408405"/>
              <a:gd name="connsiteY332" fmla="*/ 3226286 h 5561888"/>
              <a:gd name="connsiteX333" fmla="*/ 455988 w 5408405"/>
              <a:gd name="connsiteY333" fmla="*/ 3208792 h 5561888"/>
              <a:gd name="connsiteX334" fmla="*/ 430318 w 5408405"/>
              <a:gd name="connsiteY334" fmla="*/ 3122489 h 5561888"/>
              <a:gd name="connsiteX335" fmla="*/ 401147 w 5408405"/>
              <a:gd name="connsiteY335" fmla="*/ 3075839 h 5561888"/>
              <a:gd name="connsiteX336" fmla="*/ 390645 w 5408405"/>
              <a:gd name="connsiteY336" fmla="*/ 2998867 h 5561888"/>
              <a:gd name="connsiteX337" fmla="*/ 364975 w 5408405"/>
              <a:gd name="connsiteY337" fmla="*/ 2949884 h 5561888"/>
              <a:gd name="connsiteX338" fmla="*/ 352140 w 5408405"/>
              <a:gd name="connsiteY338" fmla="*/ 2947552 h 5561888"/>
              <a:gd name="connsiteX339" fmla="*/ 395313 w 5408405"/>
              <a:gd name="connsiteY339" fmla="*/ 2919562 h 5561888"/>
              <a:gd name="connsiteX340" fmla="*/ 433818 w 5408405"/>
              <a:gd name="connsiteY340" fmla="*/ 2882242 h 5561888"/>
              <a:gd name="connsiteX341" fmla="*/ 422150 w 5408405"/>
              <a:gd name="connsiteY341" fmla="*/ 2851919 h 5561888"/>
              <a:gd name="connsiteX342" fmla="*/ 396480 w 5408405"/>
              <a:gd name="connsiteY342" fmla="*/ 2818098 h 5561888"/>
              <a:gd name="connsiteX343" fmla="*/ 424484 w 5408405"/>
              <a:gd name="connsiteY343" fmla="*/ 2793607 h 5561888"/>
              <a:gd name="connsiteX344" fmla="*/ 436152 w 5408405"/>
              <a:gd name="connsiteY344" fmla="*/ 2784277 h 5561888"/>
              <a:gd name="connsiteX345" fmla="*/ 422150 w 5408405"/>
              <a:gd name="connsiteY345" fmla="*/ 2762118 h 5561888"/>
              <a:gd name="connsiteX346" fmla="*/ 404648 w 5408405"/>
              <a:gd name="connsiteY346" fmla="*/ 2717800 h 5561888"/>
              <a:gd name="connsiteX347" fmla="*/ 401147 w 5408405"/>
              <a:gd name="connsiteY347" fmla="*/ 2623334 h 5561888"/>
              <a:gd name="connsiteX348" fmla="*/ 403481 w 5408405"/>
              <a:gd name="connsiteY348" fmla="*/ 2597676 h 5561888"/>
              <a:gd name="connsiteX349" fmla="*/ 409315 w 5408405"/>
              <a:gd name="connsiteY349" fmla="*/ 2525369 h 5561888"/>
              <a:gd name="connsiteX350" fmla="*/ 422150 w 5408405"/>
              <a:gd name="connsiteY350" fmla="*/ 2510207 h 5561888"/>
              <a:gd name="connsiteX351" fmla="*/ 475825 w 5408405"/>
              <a:gd name="connsiteY351" fmla="*/ 2464724 h 5561888"/>
              <a:gd name="connsiteX352" fmla="*/ 485159 w 5408405"/>
              <a:gd name="connsiteY352" fmla="*/ 2448396 h 5561888"/>
              <a:gd name="connsiteX353" fmla="*/ 542334 w 5408405"/>
              <a:gd name="connsiteY353" fmla="*/ 2422738 h 5561888"/>
              <a:gd name="connsiteX354" fmla="*/ 584340 w 5408405"/>
              <a:gd name="connsiteY354" fmla="*/ 2404078 h 5561888"/>
              <a:gd name="connsiteX355" fmla="*/ 622846 w 5408405"/>
              <a:gd name="connsiteY355" fmla="*/ 2372590 h 5561888"/>
              <a:gd name="connsiteX356" fmla="*/ 641515 w 5408405"/>
              <a:gd name="connsiteY356" fmla="*/ 2345766 h 5561888"/>
              <a:gd name="connsiteX357" fmla="*/ 648517 w 5408405"/>
              <a:gd name="connsiteY357" fmla="*/ 2310778 h 5561888"/>
              <a:gd name="connsiteX358" fmla="*/ 642682 w 5408405"/>
              <a:gd name="connsiteY358" fmla="*/ 2293285 h 5561888"/>
              <a:gd name="connsiteX359" fmla="*/ 615845 w 5408405"/>
              <a:gd name="connsiteY359" fmla="*/ 2286287 h 5561888"/>
              <a:gd name="connsiteX360" fmla="*/ 597176 w 5408405"/>
              <a:gd name="connsiteY360" fmla="*/ 2248967 h 5561888"/>
              <a:gd name="connsiteX361" fmla="*/ 619346 w 5408405"/>
              <a:gd name="connsiteY361" fmla="*/ 2210481 h 5561888"/>
              <a:gd name="connsiteX362" fmla="*/ 657851 w 5408405"/>
              <a:gd name="connsiteY362" fmla="*/ 2198818 h 5561888"/>
              <a:gd name="connsiteX363" fmla="*/ 676521 w 5408405"/>
              <a:gd name="connsiteY363" fmla="*/ 2190654 h 5561888"/>
              <a:gd name="connsiteX364" fmla="*/ 668353 w 5408405"/>
              <a:gd name="connsiteY364" fmla="*/ 2153334 h 5561888"/>
              <a:gd name="connsiteX365" fmla="*/ 663685 w 5408405"/>
              <a:gd name="connsiteY365" fmla="*/ 2152168 h 5561888"/>
              <a:gd name="connsiteX366" fmla="*/ 635681 w 5408405"/>
              <a:gd name="connsiteY366" fmla="*/ 2139339 h 5561888"/>
              <a:gd name="connsiteX367" fmla="*/ 648517 w 5408405"/>
              <a:gd name="connsiteY367" fmla="*/ 2093855 h 5561888"/>
              <a:gd name="connsiteX368" fmla="*/ 683522 w 5408405"/>
              <a:gd name="connsiteY368" fmla="*/ 2071697 h 5561888"/>
              <a:gd name="connsiteX369" fmla="*/ 703358 w 5408405"/>
              <a:gd name="connsiteY369" fmla="*/ 2082193 h 5561888"/>
              <a:gd name="connsiteX370" fmla="*/ 711526 w 5408405"/>
              <a:gd name="connsiteY370" fmla="*/ 2091523 h 5561888"/>
              <a:gd name="connsiteX371" fmla="*/ 720860 w 5408405"/>
              <a:gd name="connsiteY371" fmla="*/ 2081027 h 5561888"/>
              <a:gd name="connsiteX372" fmla="*/ 723194 w 5408405"/>
              <a:gd name="connsiteY372" fmla="*/ 2055369 h 5561888"/>
              <a:gd name="connsiteX373" fmla="*/ 771034 w 5408405"/>
              <a:gd name="connsiteY373" fmla="*/ 2027379 h 5561888"/>
              <a:gd name="connsiteX374" fmla="*/ 779202 w 5408405"/>
              <a:gd name="connsiteY374" fmla="*/ 2030878 h 5561888"/>
              <a:gd name="connsiteX375" fmla="*/ 839878 w 5408405"/>
              <a:gd name="connsiteY375" fmla="*/ 2009885 h 5561888"/>
              <a:gd name="connsiteX376" fmla="*/ 872549 w 5408405"/>
              <a:gd name="connsiteY376" fmla="*/ 1988893 h 5561888"/>
              <a:gd name="connsiteX377" fmla="*/ 891219 w 5408405"/>
              <a:gd name="connsiteY377" fmla="*/ 1987727 h 5561888"/>
              <a:gd name="connsiteX378" fmla="*/ 961229 w 5408405"/>
              <a:gd name="connsiteY378" fmla="*/ 1935245 h 5561888"/>
              <a:gd name="connsiteX379" fmla="*/ 979898 w 5408405"/>
              <a:gd name="connsiteY379" fmla="*/ 1895593 h 5561888"/>
              <a:gd name="connsiteX380" fmla="*/ 1004402 w 5408405"/>
              <a:gd name="connsiteY380" fmla="*/ 1886263 h 5561888"/>
              <a:gd name="connsiteX381" fmla="*/ 1010236 w 5408405"/>
              <a:gd name="connsiteY381" fmla="*/ 1908421 h 5561888"/>
              <a:gd name="connsiteX382" fmla="*/ 1054576 w 5408405"/>
              <a:gd name="connsiteY382" fmla="*/ 1949240 h 5561888"/>
              <a:gd name="connsiteX383" fmla="*/ 1105917 w 5408405"/>
              <a:gd name="connsiteY383" fmla="*/ 1948074 h 5561888"/>
              <a:gd name="connsiteX384" fmla="*/ 1144422 w 5408405"/>
              <a:gd name="connsiteY384" fmla="*/ 1978397 h 5561888"/>
              <a:gd name="connsiteX385" fmla="*/ 1237769 w 5408405"/>
              <a:gd name="connsiteY385" fmla="*/ 2001722 h 5561888"/>
              <a:gd name="connsiteX386" fmla="*/ 1255272 w 5408405"/>
              <a:gd name="connsiteY386" fmla="*/ 1992392 h 5561888"/>
              <a:gd name="connsiteX387" fmla="*/ 1293778 w 5408405"/>
              <a:gd name="connsiteY387" fmla="*/ 2055369 h 5561888"/>
              <a:gd name="connsiteX388" fmla="*/ 1366122 w 5408405"/>
              <a:gd name="connsiteY388" fmla="*/ 2055369 h 5561888"/>
              <a:gd name="connsiteX389" fmla="*/ 1361454 w 5408405"/>
              <a:gd name="connsiteY389" fmla="*/ 2068198 h 5561888"/>
              <a:gd name="connsiteX390" fmla="*/ 1381290 w 5408405"/>
              <a:gd name="connsiteY390" fmla="*/ 2133508 h 5561888"/>
              <a:gd name="connsiteX391" fmla="*/ 1404627 w 5408405"/>
              <a:gd name="connsiteY391" fmla="*/ 2178992 h 5561888"/>
              <a:gd name="connsiteX392" fmla="*/ 1436132 w 5408405"/>
              <a:gd name="connsiteY392" fmla="*/ 2232639 h 5561888"/>
              <a:gd name="connsiteX393" fmla="*/ 1452467 w 5408405"/>
              <a:gd name="connsiteY393" fmla="*/ 2215146 h 5561888"/>
              <a:gd name="connsiteX394" fmla="*/ 1475804 w 5408405"/>
              <a:gd name="connsiteY394" fmla="*/ 2180158 h 5561888"/>
              <a:gd name="connsiteX395" fmla="*/ 1490973 w 5408405"/>
              <a:gd name="connsiteY395" fmla="*/ 2194153 h 5561888"/>
              <a:gd name="connsiteX396" fmla="*/ 1536480 w 5408405"/>
              <a:gd name="connsiteY396" fmla="*/ 2257131 h 5561888"/>
              <a:gd name="connsiteX397" fmla="*/ 1682334 w 5408405"/>
              <a:gd name="connsiteY397" fmla="*/ 2317776 h 5561888"/>
              <a:gd name="connsiteX398" fmla="*/ 1752345 w 5408405"/>
              <a:gd name="connsiteY398" fmla="*/ 2360927 h 5561888"/>
              <a:gd name="connsiteX399" fmla="*/ 1790850 w 5408405"/>
              <a:gd name="connsiteY399" fmla="*/ 2355096 h 5561888"/>
              <a:gd name="connsiteX400" fmla="*/ 1825855 w 5408405"/>
              <a:gd name="connsiteY400" fmla="*/ 2351597 h 5561888"/>
              <a:gd name="connsiteX401" fmla="*/ 1817688 w 5408405"/>
              <a:gd name="connsiteY401" fmla="*/ 2380753 h 5561888"/>
              <a:gd name="connsiteX402" fmla="*/ 1807186 w 5408405"/>
              <a:gd name="connsiteY402" fmla="*/ 2436733 h 5561888"/>
              <a:gd name="connsiteX403" fmla="*/ 1836065 w 5408405"/>
              <a:gd name="connsiteY403" fmla="*/ 2571290 h 5561888"/>
              <a:gd name="connsiteX404" fmla="*/ 1836900 w 5408405"/>
              <a:gd name="connsiteY404" fmla="*/ 2614907 h 5561888"/>
              <a:gd name="connsiteX405" fmla="*/ 2065106 w 5408405"/>
              <a:gd name="connsiteY405" fmla="*/ 2240082 h 5561888"/>
              <a:gd name="connsiteX406" fmla="*/ 2042723 w 5408405"/>
              <a:gd name="connsiteY406" fmla="*/ 2222711 h 5561888"/>
              <a:gd name="connsiteX407" fmla="*/ 2003998 w 5408405"/>
              <a:gd name="connsiteY407" fmla="*/ 2224820 h 5561888"/>
              <a:gd name="connsiteX408" fmla="*/ 1989060 w 5408405"/>
              <a:gd name="connsiteY408" fmla="*/ 2226794 h 5561888"/>
              <a:gd name="connsiteX409" fmla="*/ 1993035 w 5408405"/>
              <a:gd name="connsiteY409" fmla="*/ 2208195 h 5561888"/>
              <a:gd name="connsiteX410" fmla="*/ 1994810 w 5408405"/>
              <a:gd name="connsiteY410" fmla="*/ 2206378 h 5561888"/>
              <a:gd name="connsiteX411" fmla="*/ 1985471 w 5408405"/>
              <a:gd name="connsiteY411" fmla="*/ 2174773 h 5561888"/>
              <a:gd name="connsiteX412" fmla="*/ 1958208 w 5408405"/>
              <a:gd name="connsiteY412" fmla="*/ 2145776 h 5561888"/>
              <a:gd name="connsiteX413" fmla="*/ 1928319 w 5408405"/>
              <a:gd name="connsiteY413" fmla="*/ 2096463 h 5561888"/>
              <a:gd name="connsiteX414" fmla="*/ 1926297 w 5408405"/>
              <a:gd name="connsiteY414" fmla="*/ 2076739 h 5561888"/>
              <a:gd name="connsiteX415" fmla="*/ 1919077 w 5408405"/>
              <a:gd name="connsiteY415" fmla="*/ 2021171 h 5561888"/>
              <a:gd name="connsiteX416" fmla="*/ 1927826 w 5408405"/>
              <a:gd name="connsiteY416" fmla="*/ 2001317 h 5561888"/>
              <a:gd name="connsiteX417" fmla="*/ 1968832 w 5408405"/>
              <a:gd name="connsiteY417" fmla="*/ 1924225 h 5561888"/>
              <a:gd name="connsiteX418" fmla="*/ 1955517 w 5408405"/>
              <a:gd name="connsiteY418" fmla="*/ 1911219 h 5561888"/>
              <a:gd name="connsiteX419" fmla="*/ 1938322 w 5408405"/>
              <a:gd name="connsiteY419" fmla="*/ 1925189 h 5561888"/>
              <a:gd name="connsiteX420" fmla="*/ 1934938 w 5408405"/>
              <a:gd name="connsiteY420" fmla="*/ 1943183 h 5561888"/>
              <a:gd name="connsiteX421" fmla="*/ 1926093 w 5408405"/>
              <a:gd name="connsiteY421" fmla="*/ 1954660 h 5561888"/>
              <a:gd name="connsiteX422" fmla="*/ 1916974 w 5408405"/>
              <a:gd name="connsiteY422" fmla="*/ 1942201 h 5561888"/>
              <a:gd name="connsiteX423" fmla="*/ 1917387 w 5408405"/>
              <a:gd name="connsiteY423" fmla="*/ 1926038 h 5561888"/>
              <a:gd name="connsiteX424" fmla="*/ 1901582 w 5408405"/>
              <a:gd name="connsiteY424" fmla="*/ 1904684 h 5561888"/>
              <a:gd name="connsiteX425" fmla="*/ 1889243 w 5408405"/>
              <a:gd name="connsiteY425" fmla="*/ 1924580 h 5561888"/>
              <a:gd name="connsiteX426" fmla="*/ 1887111 w 5408405"/>
              <a:gd name="connsiteY426" fmla="*/ 1947347 h 5561888"/>
              <a:gd name="connsiteX427" fmla="*/ 1867413 w 5408405"/>
              <a:gd name="connsiteY427" fmla="*/ 1951772 h 5561888"/>
              <a:gd name="connsiteX428" fmla="*/ 1845928 w 5408405"/>
              <a:gd name="connsiteY428" fmla="*/ 1904752 h 5561888"/>
              <a:gd name="connsiteX429" fmla="*/ 1812641 w 5408405"/>
              <a:gd name="connsiteY429" fmla="*/ 1872237 h 5561888"/>
              <a:gd name="connsiteX430" fmla="*/ 1787497 w 5408405"/>
              <a:gd name="connsiteY430" fmla="*/ 1871341 h 5561888"/>
              <a:gd name="connsiteX431" fmla="*/ 1777290 w 5408405"/>
              <a:gd name="connsiteY431" fmla="*/ 1868471 h 5561888"/>
              <a:gd name="connsiteX432" fmla="*/ 1780165 w 5408405"/>
              <a:gd name="connsiteY432" fmla="*/ 1858263 h 5561888"/>
              <a:gd name="connsiteX433" fmla="*/ 1780482 w 5408405"/>
              <a:gd name="connsiteY433" fmla="*/ 1833723 h 5561888"/>
              <a:gd name="connsiteX434" fmla="*/ 1768626 w 5408405"/>
              <a:gd name="connsiteY434" fmla="*/ 1791375 h 5561888"/>
              <a:gd name="connsiteX435" fmla="*/ 1754692 w 5408405"/>
              <a:gd name="connsiteY435" fmla="*/ 1776581 h 5561888"/>
              <a:gd name="connsiteX436" fmla="*/ 1740276 w 5408405"/>
              <a:gd name="connsiteY436" fmla="*/ 1771966 h 5561888"/>
              <a:gd name="connsiteX437" fmla="*/ 1743674 w 5408405"/>
              <a:gd name="connsiteY437" fmla="*/ 1755169 h 5561888"/>
              <a:gd name="connsiteX438" fmla="*/ 1750745 w 5408405"/>
              <a:gd name="connsiteY438" fmla="*/ 1745509 h 5561888"/>
              <a:gd name="connsiteX439" fmla="*/ 1735986 w 5408405"/>
              <a:gd name="connsiteY439" fmla="*/ 1710977 h 5561888"/>
              <a:gd name="connsiteX440" fmla="*/ 1728187 w 5408405"/>
              <a:gd name="connsiteY440" fmla="*/ 1709275 h 5561888"/>
              <a:gd name="connsiteX441" fmla="*/ 1717885 w 5408405"/>
              <a:gd name="connsiteY441" fmla="*/ 1698028 h 5561888"/>
              <a:gd name="connsiteX442" fmla="*/ 1729769 w 5408405"/>
              <a:gd name="connsiteY442" fmla="*/ 1690704 h 5561888"/>
              <a:gd name="connsiteX443" fmla="*/ 1743552 w 5408405"/>
              <a:gd name="connsiteY443" fmla="*/ 1692334 h 5561888"/>
              <a:gd name="connsiteX444" fmla="*/ 1757198 w 5408405"/>
              <a:gd name="connsiteY444" fmla="*/ 1681998 h 5561888"/>
              <a:gd name="connsiteX445" fmla="*/ 1783595 w 5408405"/>
              <a:gd name="connsiteY445" fmla="*/ 1635602 h 5561888"/>
              <a:gd name="connsiteX446" fmla="*/ 1825522 w 5408405"/>
              <a:gd name="connsiteY446" fmla="*/ 1586626 h 5561888"/>
              <a:gd name="connsiteX447" fmla="*/ 1841616 w 5408405"/>
              <a:gd name="connsiteY447" fmla="*/ 1581047 h 5561888"/>
              <a:gd name="connsiteX448" fmla="*/ 1886898 w 5408405"/>
              <a:gd name="connsiteY448" fmla="*/ 1563748 h 5561888"/>
              <a:gd name="connsiteX449" fmla="*/ 1897050 w 5408405"/>
              <a:gd name="connsiteY449" fmla="*/ 1561831 h 5561888"/>
              <a:gd name="connsiteX450" fmla="*/ 1955152 w 5408405"/>
              <a:gd name="connsiteY450" fmla="*/ 1566521 h 5561888"/>
              <a:gd name="connsiteX451" fmla="*/ 2025592 w 5408405"/>
              <a:gd name="connsiteY451" fmla="*/ 1603380 h 5561888"/>
              <a:gd name="connsiteX452" fmla="*/ 2052044 w 5408405"/>
              <a:gd name="connsiteY452" fmla="*/ 1613835 h 5561888"/>
              <a:gd name="connsiteX453" fmla="*/ 2076899 w 5408405"/>
              <a:gd name="connsiteY453" fmla="*/ 1641664 h 5561888"/>
              <a:gd name="connsiteX454" fmla="*/ 2096926 w 5408405"/>
              <a:gd name="connsiteY454" fmla="*/ 1665960 h 5561888"/>
              <a:gd name="connsiteX455" fmla="*/ 2106596 w 5408405"/>
              <a:gd name="connsiteY455" fmla="*/ 1674222 h 5561888"/>
              <a:gd name="connsiteX456" fmla="*/ 2112853 w 5408405"/>
              <a:gd name="connsiteY456" fmla="*/ 1750149 h 5561888"/>
              <a:gd name="connsiteX457" fmla="*/ 2099702 w 5408405"/>
              <a:gd name="connsiteY457" fmla="*/ 1803568 h 5561888"/>
              <a:gd name="connsiteX458" fmla="*/ 2108146 w 5408405"/>
              <a:gd name="connsiteY458" fmla="*/ 1861516 h 5561888"/>
              <a:gd name="connsiteX459" fmla="*/ 2118353 w 5408405"/>
              <a:gd name="connsiteY459" fmla="*/ 1864386 h 5561888"/>
              <a:gd name="connsiteX460" fmla="*/ 2195616 w 5408405"/>
              <a:gd name="connsiteY460" fmla="*/ 1870044 h 5561888"/>
              <a:gd name="connsiteX461" fmla="*/ 2210032 w 5408405"/>
              <a:gd name="connsiteY461" fmla="*/ 1874658 h 5561888"/>
              <a:gd name="connsiteX462" fmla="*/ 2245025 w 5408405"/>
              <a:gd name="connsiteY462" fmla="*/ 1899374 h 5561888"/>
              <a:gd name="connsiteX463" fmla="*/ 2262548 w 5408405"/>
              <a:gd name="connsiteY463" fmla="*/ 1915785 h 5561888"/>
              <a:gd name="connsiteX464" fmla="*/ 3291650 w 5408405"/>
              <a:gd name="connsiteY464" fmla="*/ 225494 h 5561888"/>
              <a:gd name="connsiteX465" fmla="*/ 3646505 w 5408405"/>
              <a:gd name="connsiteY465" fmla="*/ 225494 h 5561888"/>
              <a:gd name="connsiteX466" fmla="*/ 3643558 w 5408405"/>
              <a:gd name="connsiteY466" fmla="*/ 219709 h 5561888"/>
              <a:gd name="connsiteX467" fmla="*/ 3654871 w 5408405"/>
              <a:gd name="connsiteY467" fmla="*/ 121630 h 5561888"/>
              <a:gd name="connsiteX468" fmla="*/ 3752918 w 5408405"/>
              <a:gd name="connsiteY468" fmla="*/ 98996 h 5561888"/>
              <a:gd name="connsiteX469" fmla="*/ 3771774 w 5408405"/>
              <a:gd name="connsiteY469" fmla="*/ 106540 h 5561888"/>
              <a:gd name="connsiteX470" fmla="*/ 3858507 w 5408405"/>
              <a:gd name="connsiteY470" fmla="*/ 87679 h 5561888"/>
              <a:gd name="connsiteX471" fmla="*/ 3971639 w 5408405"/>
              <a:gd name="connsiteY471" fmla="*/ 80134 h 5561888"/>
              <a:gd name="connsiteX472" fmla="*/ 4137564 w 5408405"/>
              <a:gd name="connsiteY472" fmla="*/ 72590 h 5561888"/>
              <a:gd name="connsiteX473" fmla="*/ 4216756 w 5408405"/>
              <a:gd name="connsiteY473" fmla="*/ 72590 h 5561888"/>
              <a:gd name="connsiteX474" fmla="*/ 4220527 w 5408405"/>
              <a:gd name="connsiteY474" fmla="*/ 76362 h 5561888"/>
              <a:gd name="connsiteX475" fmla="*/ 4307261 w 5408405"/>
              <a:gd name="connsiteY475" fmla="*/ 57500 h 5561888"/>
              <a:gd name="connsiteX476" fmla="*/ 4360056 w 5408405"/>
              <a:gd name="connsiteY476" fmla="*/ 12233 h 5561888"/>
              <a:gd name="connsiteX477" fmla="*/ 4427934 w 5408405"/>
              <a:gd name="connsiteY477" fmla="*/ 16005 h 5561888"/>
              <a:gd name="connsiteX478" fmla="*/ 4556150 w 5408405"/>
              <a:gd name="connsiteY478" fmla="*/ 16005 h 5561888"/>
              <a:gd name="connsiteX479" fmla="*/ 4585316 w 5408405"/>
              <a:gd name="connsiteY479" fmla="*/ 91 h 556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5408405" h="5561888">
                <a:moveTo>
                  <a:pt x="4336617" y="2979311"/>
                </a:moveTo>
                <a:lnTo>
                  <a:pt x="4337062" y="2980996"/>
                </a:lnTo>
                <a:lnTo>
                  <a:pt x="4335592" y="2981017"/>
                </a:lnTo>
                <a:close/>
                <a:moveTo>
                  <a:pt x="1888921" y="2261506"/>
                </a:moveTo>
                <a:lnTo>
                  <a:pt x="1889365" y="2263191"/>
                </a:lnTo>
                <a:lnTo>
                  <a:pt x="1887895" y="2263212"/>
                </a:lnTo>
                <a:close/>
                <a:moveTo>
                  <a:pt x="3291650" y="1876983"/>
                </a:moveTo>
                <a:lnTo>
                  <a:pt x="2384076" y="3290419"/>
                </a:lnTo>
                <a:lnTo>
                  <a:pt x="3291650" y="3290419"/>
                </a:lnTo>
                <a:close/>
                <a:moveTo>
                  <a:pt x="4585316" y="91"/>
                </a:moveTo>
                <a:cubicBezTo>
                  <a:pt x="4588911" y="444"/>
                  <a:pt x="4592917" y="1859"/>
                  <a:pt x="4597631" y="4688"/>
                </a:cubicBezTo>
                <a:cubicBezTo>
                  <a:pt x="4605173" y="46184"/>
                  <a:pt x="4590089" y="87679"/>
                  <a:pt x="4597631" y="129174"/>
                </a:cubicBezTo>
                <a:cubicBezTo>
                  <a:pt x="4642884" y="140491"/>
                  <a:pt x="4680594" y="121630"/>
                  <a:pt x="4718305" y="117857"/>
                </a:cubicBezTo>
                <a:cubicBezTo>
                  <a:pt x="4759786" y="110313"/>
                  <a:pt x="4797496" y="98996"/>
                  <a:pt x="4838978" y="114085"/>
                </a:cubicBezTo>
                <a:cubicBezTo>
                  <a:pt x="4831436" y="132947"/>
                  <a:pt x="4827665" y="148036"/>
                  <a:pt x="4827665" y="166897"/>
                </a:cubicBezTo>
                <a:cubicBezTo>
                  <a:pt x="4823894" y="215937"/>
                  <a:pt x="4842749" y="238571"/>
                  <a:pt x="4895544" y="246116"/>
                </a:cubicBezTo>
                <a:cubicBezTo>
                  <a:pt x="4940796" y="249888"/>
                  <a:pt x="4978506" y="234799"/>
                  <a:pt x="5001133" y="193303"/>
                </a:cubicBezTo>
                <a:cubicBezTo>
                  <a:pt x="5016217" y="163125"/>
                  <a:pt x="5031301" y="140491"/>
                  <a:pt x="5061469" y="129174"/>
                </a:cubicBezTo>
                <a:cubicBezTo>
                  <a:pt x="5076554" y="121630"/>
                  <a:pt x="5091638" y="121630"/>
                  <a:pt x="5102951" y="136719"/>
                </a:cubicBezTo>
                <a:cubicBezTo>
                  <a:pt x="5114264" y="144263"/>
                  <a:pt x="5114264" y="159353"/>
                  <a:pt x="5110493" y="170670"/>
                </a:cubicBezTo>
                <a:cubicBezTo>
                  <a:pt x="5099180" y="200848"/>
                  <a:pt x="5080324" y="227254"/>
                  <a:pt x="5053927" y="246116"/>
                </a:cubicBezTo>
                <a:cubicBezTo>
                  <a:pt x="5027530" y="264977"/>
                  <a:pt x="5001133" y="280066"/>
                  <a:pt x="4978506" y="295156"/>
                </a:cubicBezTo>
                <a:cubicBezTo>
                  <a:pt x="4955880" y="310245"/>
                  <a:pt x="4952109" y="325334"/>
                  <a:pt x="4959651" y="347968"/>
                </a:cubicBezTo>
                <a:cubicBezTo>
                  <a:pt x="4982278" y="404552"/>
                  <a:pt x="5001133" y="457365"/>
                  <a:pt x="5019988" y="517722"/>
                </a:cubicBezTo>
                <a:cubicBezTo>
                  <a:pt x="5027530" y="544128"/>
                  <a:pt x="5042614" y="559217"/>
                  <a:pt x="5072782" y="562989"/>
                </a:cubicBezTo>
                <a:cubicBezTo>
                  <a:pt x="5099180" y="566762"/>
                  <a:pt x="5125577" y="566762"/>
                  <a:pt x="5151974" y="574306"/>
                </a:cubicBezTo>
                <a:cubicBezTo>
                  <a:pt x="5185914" y="585623"/>
                  <a:pt x="5193456" y="608257"/>
                  <a:pt x="5174600" y="638435"/>
                </a:cubicBezTo>
                <a:cubicBezTo>
                  <a:pt x="5159516" y="661069"/>
                  <a:pt x="5140661" y="683703"/>
                  <a:pt x="5125577" y="706337"/>
                </a:cubicBezTo>
                <a:cubicBezTo>
                  <a:pt x="5095409" y="747832"/>
                  <a:pt x="5076554" y="793100"/>
                  <a:pt x="5084096" y="845912"/>
                </a:cubicBezTo>
                <a:cubicBezTo>
                  <a:pt x="5087867" y="891180"/>
                  <a:pt x="5102951" y="913814"/>
                  <a:pt x="5148203" y="921358"/>
                </a:cubicBezTo>
                <a:cubicBezTo>
                  <a:pt x="5178372" y="928903"/>
                  <a:pt x="5204769" y="936447"/>
                  <a:pt x="5231166" y="943992"/>
                </a:cubicBezTo>
                <a:cubicBezTo>
                  <a:pt x="5227395" y="981715"/>
                  <a:pt x="5182143" y="977943"/>
                  <a:pt x="5174600" y="1008121"/>
                </a:cubicBezTo>
                <a:cubicBezTo>
                  <a:pt x="5223624" y="1011893"/>
                  <a:pt x="5227395" y="1011893"/>
                  <a:pt x="5261334" y="1045844"/>
                </a:cubicBezTo>
                <a:cubicBezTo>
                  <a:pt x="5299045" y="1083567"/>
                  <a:pt x="5336755" y="1106201"/>
                  <a:pt x="5393321" y="1102429"/>
                </a:cubicBezTo>
                <a:cubicBezTo>
                  <a:pt x="5400863" y="1098656"/>
                  <a:pt x="5404634" y="1102429"/>
                  <a:pt x="5408405" y="1109973"/>
                </a:cubicBezTo>
                <a:cubicBezTo>
                  <a:pt x="5393321" y="1128835"/>
                  <a:pt x="5366924" y="1125063"/>
                  <a:pt x="5351839" y="1140152"/>
                </a:cubicBezTo>
                <a:cubicBezTo>
                  <a:pt x="5351839" y="1143924"/>
                  <a:pt x="5351839" y="1147696"/>
                  <a:pt x="5351839" y="1155241"/>
                </a:cubicBezTo>
                <a:cubicBezTo>
                  <a:pt x="5355610" y="1234459"/>
                  <a:pt x="5370695" y="1317450"/>
                  <a:pt x="5325442" y="1396668"/>
                </a:cubicBezTo>
                <a:cubicBezTo>
                  <a:pt x="5314129" y="1415530"/>
                  <a:pt x="5321671" y="1434391"/>
                  <a:pt x="5332984" y="1453253"/>
                </a:cubicBezTo>
                <a:cubicBezTo>
                  <a:pt x="5340526" y="1468342"/>
                  <a:pt x="5340526" y="1487203"/>
                  <a:pt x="5317900" y="1494748"/>
                </a:cubicBezTo>
                <a:cubicBezTo>
                  <a:pt x="5302816" y="1502293"/>
                  <a:pt x="5295274" y="1513609"/>
                  <a:pt x="5272648" y="1494748"/>
                </a:cubicBezTo>
                <a:cubicBezTo>
                  <a:pt x="5246250" y="1468342"/>
                  <a:pt x="5219853" y="1475886"/>
                  <a:pt x="5204769" y="1509837"/>
                </a:cubicBezTo>
                <a:cubicBezTo>
                  <a:pt x="5197227" y="1528699"/>
                  <a:pt x="5193456" y="1547560"/>
                  <a:pt x="5185914" y="1566422"/>
                </a:cubicBezTo>
                <a:cubicBezTo>
                  <a:pt x="5167058" y="1626779"/>
                  <a:pt x="5121806" y="1672046"/>
                  <a:pt x="5076554" y="1713542"/>
                </a:cubicBezTo>
                <a:cubicBezTo>
                  <a:pt x="5072782" y="1721086"/>
                  <a:pt x="5057698" y="1724859"/>
                  <a:pt x="5050156" y="1721086"/>
                </a:cubicBezTo>
                <a:cubicBezTo>
                  <a:pt x="5001133" y="1717314"/>
                  <a:pt x="4948338" y="1739948"/>
                  <a:pt x="4899314" y="1721086"/>
                </a:cubicBezTo>
                <a:cubicBezTo>
                  <a:pt x="4891772" y="1770126"/>
                  <a:pt x="4937025" y="1796532"/>
                  <a:pt x="4929483" y="1845572"/>
                </a:cubicBezTo>
                <a:cubicBezTo>
                  <a:pt x="4895544" y="1819166"/>
                  <a:pt x="4869146" y="1800305"/>
                  <a:pt x="4842749" y="1777671"/>
                </a:cubicBezTo>
                <a:cubicBezTo>
                  <a:pt x="4801268" y="1743720"/>
                  <a:pt x="4759786" y="1721086"/>
                  <a:pt x="4706992" y="1743720"/>
                </a:cubicBezTo>
                <a:cubicBezTo>
                  <a:pt x="4657968" y="1762582"/>
                  <a:pt x="4650426" y="1807849"/>
                  <a:pt x="4642884" y="1853117"/>
                </a:cubicBezTo>
                <a:cubicBezTo>
                  <a:pt x="4631571" y="1932335"/>
                  <a:pt x="4620258" y="1939880"/>
                  <a:pt x="4548608" y="1909701"/>
                </a:cubicBezTo>
                <a:cubicBezTo>
                  <a:pt x="4514668" y="1894612"/>
                  <a:pt x="4514668" y="1894612"/>
                  <a:pt x="4484500" y="1932335"/>
                </a:cubicBezTo>
                <a:cubicBezTo>
                  <a:pt x="4458103" y="1970058"/>
                  <a:pt x="4431706" y="2007781"/>
                  <a:pt x="4378911" y="1996464"/>
                </a:cubicBezTo>
                <a:cubicBezTo>
                  <a:pt x="4352514" y="1988920"/>
                  <a:pt x="4348743" y="2007781"/>
                  <a:pt x="4344972" y="2026643"/>
                </a:cubicBezTo>
                <a:cubicBezTo>
                  <a:pt x="4337430" y="2060594"/>
                  <a:pt x="4348743" y="2090772"/>
                  <a:pt x="4360056" y="2120951"/>
                </a:cubicBezTo>
                <a:cubicBezTo>
                  <a:pt x="4378911" y="2166218"/>
                  <a:pt x="4378911" y="2207714"/>
                  <a:pt x="4356285" y="2249209"/>
                </a:cubicBezTo>
                <a:cubicBezTo>
                  <a:pt x="4341201" y="2249209"/>
                  <a:pt x="4326116" y="2249209"/>
                  <a:pt x="4311032" y="2249209"/>
                </a:cubicBezTo>
                <a:cubicBezTo>
                  <a:pt x="4307261" y="2222803"/>
                  <a:pt x="4307261" y="2196397"/>
                  <a:pt x="4311032" y="2166218"/>
                </a:cubicBezTo>
                <a:cubicBezTo>
                  <a:pt x="4311032" y="2143584"/>
                  <a:pt x="4314803" y="2120951"/>
                  <a:pt x="4307261" y="2102089"/>
                </a:cubicBezTo>
                <a:lnTo>
                  <a:pt x="4293453" y="2062720"/>
                </a:lnTo>
                <a:lnTo>
                  <a:pt x="4293453" y="2298718"/>
                </a:lnTo>
                <a:lnTo>
                  <a:pt x="4314960" y="2298021"/>
                </a:lnTo>
                <a:cubicBezTo>
                  <a:pt x="4322792" y="2296057"/>
                  <a:pt x="4329622" y="2291487"/>
                  <a:pt x="4334595" y="2281553"/>
                </a:cubicBezTo>
                <a:cubicBezTo>
                  <a:pt x="4336947" y="2277935"/>
                  <a:pt x="4341142" y="2278483"/>
                  <a:pt x="4344746" y="2279636"/>
                </a:cubicBezTo>
                <a:cubicBezTo>
                  <a:pt x="4363357" y="2284799"/>
                  <a:pt x="4383687" y="2283359"/>
                  <a:pt x="4402848" y="2284326"/>
                </a:cubicBezTo>
                <a:cubicBezTo>
                  <a:pt x="4432188" y="2285770"/>
                  <a:pt x="4457429" y="2295043"/>
                  <a:pt x="4473289" y="2321185"/>
                </a:cubicBezTo>
                <a:cubicBezTo>
                  <a:pt x="4479987" y="2331278"/>
                  <a:pt x="4490166" y="2331754"/>
                  <a:pt x="4499740" y="2331640"/>
                </a:cubicBezTo>
                <a:cubicBezTo>
                  <a:pt x="4521886" y="2331973"/>
                  <a:pt x="4527347" y="2338490"/>
                  <a:pt x="4524595" y="2359469"/>
                </a:cubicBezTo>
                <a:cubicBezTo>
                  <a:pt x="4520661" y="2381658"/>
                  <a:pt x="4520661" y="2381658"/>
                  <a:pt x="4544622" y="2383765"/>
                </a:cubicBezTo>
                <a:cubicBezTo>
                  <a:pt x="4550014" y="2384299"/>
                  <a:pt x="4554210" y="2384847"/>
                  <a:pt x="4554292" y="2392027"/>
                </a:cubicBezTo>
                <a:cubicBezTo>
                  <a:pt x="4556382" y="2417735"/>
                  <a:pt x="4559656" y="2442232"/>
                  <a:pt x="4560549" y="2467954"/>
                </a:cubicBezTo>
                <a:cubicBezTo>
                  <a:pt x="4561966" y="2487088"/>
                  <a:pt x="4557385" y="2505096"/>
                  <a:pt x="4547398" y="2521373"/>
                </a:cubicBezTo>
                <a:cubicBezTo>
                  <a:pt x="4541538" y="2532216"/>
                  <a:pt x="4547356" y="2569847"/>
                  <a:pt x="4555843" y="2579321"/>
                </a:cubicBezTo>
                <a:cubicBezTo>
                  <a:pt x="4558869" y="2582277"/>
                  <a:pt x="4561290" y="2584642"/>
                  <a:pt x="4566049" y="2582191"/>
                </a:cubicBezTo>
                <a:cubicBezTo>
                  <a:pt x="4592858" y="2571696"/>
                  <a:pt x="4618072" y="2578576"/>
                  <a:pt x="4643312" y="2587849"/>
                </a:cubicBezTo>
                <a:cubicBezTo>
                  <a:pt x="4648718" y="2589579"/>
                  <a:pt x="4652928" y="2591324"/>
                  <a:pt x="4657728" y="2592463"/>
                </a:cubicBezTo>
                <a:cubicBezTo>
                  <a:pt x="4673327" y="2595867"/>
                  <a:pt x="4684757" y="2601116"/>
                  <a:pt x="4692721" y="2617179"/>
                </a:cubicBezTo>
                <a:cubicBezTo>
                  <a:pt x="4700685" y="2633242"/>
                  <a:pt x="4719296" y="2638404"/>
                  <a:pt x="4736105" y="2642990"/>
                </a:cubicBezTo>
                <a:cubicBezTo>
                  <a:pt x="4743918" y="2645889"/>
                  <a:pt x="4748732" y="2648225"/>
                  <a:pt x="4750038" y="2657785"/>
                </a:cubicBezTo>
                <a:cubicBezTo>
                  <a:pt x="4756475" y="2697205"/>
                  <a:pt x="4769473" y="2734751"/>
                  <a:pt x="4796763" y="2766142"/>
                </a:cubicBezTo>
                <a:cubicBezTo>
                  <a:pt x="4800408" y="2770886"/>
                  <a:pt x="4801041" y="2773870"/>
                  <a:pt x="4795690" y="2776927"/>
                </a:cubicBezTo>
                <a:cubicBezTo>
                  <a:pt x="4775497" y="2790334"/>
                  <a:pt x="4773928" y="2810101"/>
                  <a:pt x="4777160" y="2831008"/>
                </a:cubicBezTo>
                <a:cubicBezTo>
                  <a:pt x="4778467" y="2840567"/>
                  <a:pt x="4777944" y="2847156"/>
                  <a:pt x="4766623" y="2851481"/>
                </a:cubicBezTo>
                <a:cubicBezTo>
                  <a:pt x="4751713" y="2855849"/>
                  <a:pt x="4747682" y="2869661"/>
                  <a:pt x="4746650" y="2884036"/>
                </a:cubicBezTo>
                <a:cubicBezTo>
                  <a:pt x="4745591" y="2896018"/>
                  <a:pt x="4745742" y="2909181"/>
                  <a:pt x="4744682" y="2921163"/>
                </a:cubicBezTo>
                <a:cubicBezTo>
                  <a:pt x="4743850" y="2926858"/>
                  <a:pt x="4742106" y="2931367"/>
                  <a:pt x="4739063" y="2933424"/>
                </a:cubicBezTo>
                <a:cubicBezTo>
                  <a:pt x="4736020" y="2935480"/>
                  <a:pt x="4731677" y="2935083"/>
                  <a:pt x="4725645" y="2930966"/>
                </a:cubicBezTo>
                <a:cubicBezTo>
                  <a:pt x="4723224" y="2928601"/>
                  <a:pt x="4720212" y="2926842"/>
                  <a:pt x="4716608" y="2925688"/>
                </a:cubicBezTo>
                <a:cubicBezTo>
                  <a:pt x="4712399" y="2923943"/>
                  <a:pt x="4707557" y="2919214"/>
                  <a:pt x="4702811" y="2922861"/>
                </a:cubicBezTo>
                <a:cubicBezTo>
                  <a:pt x="4699262" y="2926494"/>
                  <a:pt x="4699922" y="2931872"/>
                  <a:pt x="4700569" y="2936054"/>
                </a:cubicBezTo>
                <a:cubicBezTo>
                  <a:pt x="4701985" y="2955187"/>
                  <a:pt x="4697831" y="2958229"/>
                  <a:pt x="4679798" y="2951264"/>
                </a:cubicBezTo>
                <a:cubicBezTo>
                  <a:pt x="4675589" y="2949519"/>
                  <a:pt x="4672577" y="2947759"/>
                  <a:pt x="4668381" y="2947211"/>
                </a:cubicBezTo>
                <a:cubicBezTo>
                  <a:pt x="4662384" y="2946086"/>
                  <a:pt x="4656992" y="2945552"/>
                  <a:pt x="4653498" y="2953973"/>
                </a:cubicBezTo>
                <a:cubicBezTo>
                  <a:pt x="4651200" y="2962378"/>
                  <a:pt x="4653621" y="2964743"/>
                  <a:pt x="4659646" y="2968262"/>
                </a:cubicBezTo>
                <a:lnTo>
                  <a:pt x="4669796" y="2976183"/>
                </a:lnTo>
                <a:lnTo>
                  <a:pt x="4576498" y="2977532"/>
                </a:lnTo>
                <a:lnTo>
                  <a:pt x="4575299" y="2971067"/>
                </a:lnTo>
                <a:cubicBezTo>
                  <a:pt x="4571035" y="2964535"/>
                  <a:pt x="4565629" y="2962805"/>
                  <a:pt x="4558476" y="2965284"/>
                </a:cubicBezTo>
                <a:cubicBezTo>
                  <a:pt x="4553112" y="2967144"/>
                  <a:pt x="4548352" y="2969594"/>
                  <a:pt x="4542988" y="2971454"/>
                </a:cubicBezTo>
                <a:cubicBezTo>
                  <a:pt x="4534047" y="2974553"/>
                  <a:pt x="4527444" y="2972837"/>
                  <a:pt x="4521364" y="2964532"/>
                </a:cubicBezTo>
                <a:cubicBezTo>
                  <a:pt x="4503125" y="2939616"/>
                  <a:pt x="4480305" y="2932707"/>
                  <a:pt x="4451694" y="2942625"/>
                </a:cubicBezTo>
                <a:cubicBezTo>
                  <a:pt x="4446921" y="2943879"/>
                  <a:pt x="4441020" y="2951131"/>
                  <a:pt x="4436756" y="2944599"/>
                </a:cubicBezTo>
                <a:cubicBezTo>
                  <a:pt x="4431900" y="2938673"/>
                  <a:pt x="4436013" y="2932041"/>
                  <a:pt x="4440731" y="2926000"/>
                </a:cubicBezTo>
                <a:cubicBezTo>
                  <a:pt x="4441323" y="2925394"/>
                  <a:pt x="4441914" y="2924789"/>
                  <a:pt x="4442506" y="2924183"/>
                </a:cubicBezTo>
                <a:cubicBezTo>
                  <a:pt x="4454281" y="2907286"/>
                  <a:pt x="4451764" y="2896544"/>
                  <a:pt x="4433167" y="2892578"/>
                </a:cubicBezTo>
                <a:cubicBezTo>
                  <a:pt x="4415766" y="2888597"/>
                  <a:pt x="4409068" y="2878504"/>
                  <a:pt x="4405904" y="2863581"/>
                </a:cubicBezTo>
                <a:cubicBezTo>
                  <a:pt x="4401489" y="2843885"/>
                  <a:pt x="4394695" y="2825415"/>
                  <a:pt x="4376015" y="2814268"/>
                </a:cubicBezTo>
                <a:cubicBezTo>
                  <a:pt x="4367583" y="2809582"/>
                  <a:pt x="4371063" y="2799965"/>
                  <a:pt x="4373993" y="2794544"/>
                </a:cubicBezTo>
                <a:cubicBezTo>
                  <a:pt x="4383925" y="2773480"/>
                  <a:pt x="4380734" y="2756163"/>
                  <a:pt x="4366773" y="2738976"/>
                </a:cubicBezTo>
                <a:cubicBezTo>
                  <a:pt x="4358272" y="2728305"/>
                  <a:pt x="4360006" y="2722899"/>
                  <a:pt x="4375522" y="2719122"/>
                </a:cubicBezTo>
                <a:cubicBezTo>
                  <a:pt x="4408342" y="2710949"/>
                  <a:pt x="4428838" y="2671805"/>
                  <a:pt x="4416528" y="2642030"/>
                </a:cubicBezTo>
                <a:cubicBezTo>
                  <a:pt x="4414066" y="2636075"/>
                  <a:pt x="4410985" y="2628333"/>
                  <a:pt x="4403213" y="2629024"/>
                </a:cubicBezTo>
                <a:cubicBezTo>
                  <a:pt x="4395441" y="2629716"/>
                  <a:pt x="4387711" y="2633997"/>
                  <a:pt x="4386019" y="2642994"/>
                </a:cubicBezTo>
                <a:cubicBezTo>
                  <a:pt x="4384285" y="2648401"/>
                  <a:pt x="4383763" y="2654990"/>
                  <a:pt x="4382635" y="2660988"/>
                </a:cubicBezTo>
                <a:cubicBezTo>
                  <a:pt x="4382112" y="2667577"/>
                  <a:pt x="4380379" y="2672984"/>
                  <a:pt x="4373789" y="2672465"/>
                </a:cubicBezTo>
                <a:cubicBezTo>
                  <a:pt x="4366004" y="2671959"/>
                  <a:pt x="4364739" y="2665990"/>
                  <a:pt x="4364670" y="2660006"/>
                </a:cubicBezTo>
                <a:cubicBezTo>
                  <a:pt x="4364010" y="2654628"/>
                  <a:pt x="4365138" y="2648630"/>
                  <a:pt x="4365083" y="2643843"/>
                </a:cubicBezTo>
                <a:cubicBezTo>
                  <a:pt x="4364960" y="2633073"/>
                  <a:pt x="4360654" y="2622951"/>
                  <a:pt x="4349279" y="2622489"/>
                </a:cubicBezTo>
                <a:cubicBezTo>
                  <a:pt x="4339705" y="2622603"/>
                  <a:pt x="4338040" y="2633994"/>
                  <a:pt x="4336940" y="2642385"/>
                </a:cubicBezTo>
                <a:cubicBezTo>
                  <a:pt x="4335825" y="2649580"/>
                  <a:pt x="4338315" y="2657928"/>
                  <a:pt x="4334807" y="2665152"/>
                </a:cubicBezTo>
                <a:cubicBezTo>
                  <a:pt x="4330144" y="2675979"/>
                  <a:pt x="4324201" y="2679641"/>
                  <a:pt x="4315109" y="2669577"/>
                </a:cubicBezTo>
                <a:cubicBezTo>
                  <a:pt x="4302386" y="2655965"/>
                  <a:pt x="4296815" y="2639874"/>
                  <a:pt x="4293624" y="2622557"/>
                </a:cubicBezTo>
                <a:lnTo>
                  <a:pt x="4293453" y="2622155"/>
                </a:lnTo>
                <a:lnTo>
                  <a:pt x="4293453" y="3290419"/>
                </a:lnTo>
                <a:lnTo>
                  <a:pt x="4819151" y="3290419"/>
                </a:lnTo>
                <a:lnTo>
                  <a:pt x="4618033" y="3783581"/>
                </a:lnTo>
                <a:lnTo>
                  <a:pt x="4631595" y="3794382"/>
                </a:lnTo>
                <a:cubicBezTo>
                  <a:pt x="4641671" y="3804889"/>
                  <a:pt x="4649347" y="3817308"/>
                  <a:pt x="4653185" y="3834503"/>
                </a:cubicBezTo>
                <a:cubicBezTo>
                  <a:pt x="4657023" y="3872714"/>
                  <a:pt x="4676215" y="3907103"/>
                  <a:pt x="4695406" y="3937672"/>
                </a:cubicBezTo>
                <a:cubicBezTo>
                  <a:pt x="4714598" y="3972062"/>
                  <a:pt x="4729951" y="4006451"/>
                  <a:pt x="4749142" y="4037020"/>
                </a:cubicBezTo>
                <a:cubicBezTo>
                  <a:pt x="4764495" y="4071410"/>
                  <a:pt x="4795201" y="4101979"/>
                  <a:pt x="4833584" y="4121084"/>
                </a:cubicBezTo>
                <a:cubicBezTo>
                  <a:pt x="4833584" y="4166937"/>
                  <a:pt x="4833584" y="4212790"/>
                  <a:pt x="4833584" y="4258643"/>
                </a:cubicBezTo>
                <a:cubicBezTo>
                  <a:pt x="4810554" y="4270106"/>
                  <a:pt x="4799040" y="4285390"/>
                  <a:pt x="4787525" y="4312138"/>
                </a:cubicBezTo>
                <a:cubicBezTo>
                  <a:pt x="4772172" y="4342706"/>
                  <a:pt x="4737627" y="4365633"/>
                  <a:pt x="4703083" y="4365633"/>
                </a:cubicBezTo>
                <a:cubicBezTo>
                  <a:pt x="4668538" y="4365633"/>
                  <a:pt x="4637832" y="4373275"/>
                  <a:pt x="4603288" y="4380917"/>
                </a:cubicBezTo>
                <a:cubicBezTo>
                  <a:pt x="4553390" y="4361812"/>
                  <a:pt x="4507331" y="4335064"/>
                  <a:pt x="4488139" y="4273927"/>
                </a:cubicBezTo>
                <a:cubicBezTo>
                  <a:pt x="4484301" y="4262464"/>
                  <a:pt x="4461271" y="4254822"/>
                  <a:pt x="4465110" y="4231895"/>
                </a:cubicBezTo>
                <a:cubicBezTo>
                  <a:pt x="4467989" y="4216611"/>
                  <a:pt x="4467269" y="4203954"/>
                  <a:pt x="4463971" y="4193386"/>
                </a:cubicBezTo>
                <a:lnTo>
                  <a:pt x="4454229" y="4178157"/>
                </a:lnTo>
                <a:lnTo>
                  <a:pt x="4293453" y="4178157"/>
                </a:lnTo>
                <a:lnTo>
                  <a:pt x="4293453" y="4857600"/>
                </a:lnTo>
                <a:lnTo>
                  <a:pt x="3291650" y="4857600"/>
                </a:lnTo>
                <a:lnTo>
                  <a:pt x="3291650" y="4178157"/>
                </a:lnTo>
                <a:lnTo>
                  <a:pt x="2897583" y="4178157"/>
                </a:lnTo>
                <a:lnTo>
                  <a:pt x="2899933" y="4187858"/>
                </a:lnTo>
                <a:cubicBezTo>
                  <a:pt x="2898048" y="4212333"/>
                  <a:pt x="2905588" y="4223629"/>
                  <a:pt x="2922554" y="4233043"/>
                </a:cubicBezTo>
                <a:cubicBezTo>
                  <a:pt x="2922554" y="4240574"/>
                  <a:pt x="2922554" y="4248104"/>
                  <a:pt x="2922554" y="4255635"/>
                </a:cubicBezTo>
                <a:cubicBezTo>
                  <a:pt x="2903703" y="4266931"/>
                  <a:pt x="2898048" y="4287641"/>
                  <a:pt x="2903703" y="4306468"/>
                </a:cubicBezTo>
                <a:cubicBezTo>
                  <a:pt x="2913129" y="4340356"/>
                  <a:pt x="2901818" y="4366714"/>
                  <a:pt x="2877312" y="4389306"/>
                </a:cubicBezTo>
                <a:cubicBezTo>
                  <a:pt x="2867886" y="4398720"/>
                  <a:pt x="2858461" y="4406250"/>
                  <a:pt x="2854690" y="4419429"/>
                </a:cubicBezTo>
                <a:cubicBezTo>
                  <a:pt x="2850920" y="4440139"/>
                  <a:pt x="2839610" y="4451435"/>
                  <a:pt x="2818873" y="4449552"/>
                </a:cubicBezTo>
                <a:cubicBezTo>
                  <a:pt x="2803793" y="4449552"/>
                  <a:pt x="2792482" y="4458966"/>
                  <a:pt x="2786827" y="4466497"/>
                </a:cubicBezTo>
                <a:cubicBezTo>
                  <a:pt x="2754780" y="4511681"/>
                  <a:pt x="2707652" y="4487206"/>
                  <a:pt x="2668065" y="4492854"/>
                </a:cubicBezTo>
                <a:cubicBezTo>
                  <a:pt x="2651099" y="4494737"/>
                  <a:pt x="2615282" y="4504150"/>
                  <a:pt x="2607742" y="4490972"/>
                </a:cubicBezTo>
                <a:cubicBezTo>
                  <a:pt x="2585120" y="4453318"/>
                  <a:pt x="2526682" y="4468379"/>
                  <a:pt x="2513486" y="4417547"/>
                </a:cubicBezTo>
                <a:cubicBezTo>
                  <a:pt x="2509716" y="4402485"/>
                  <a:pt x="2483325" y="4393072"/>
                  <a:pt x="2507831" y="4372362"/>
                </a:cubicBezTo>
                <a:cubicBezTo>
                  <a:pt x="2515371" y="4366714"/>
                  <a:pt x="2513486" y="4355418"/>
                  <a:pt x="2505946" y="4353535"/>
                </a:cubicBezTo>
                <a:cubicBezTo>
                  <a:pt x="2475784" y="4342239"/>
                  <a:pt x="2477669" y="4325295"/>
                  <a:pt x="2496520" y="4302702"/>
                </a:cubicBezTo>
                <a:cubicBezTo>
                  <a:pt x="2502176" y="4295172"/>
                  <a:pt x="2494635" y="4285758"/>
                  <a:pt x="2490865" y="4278227"/>
                </a:cubicBezTo>
                <a:cubicBezTo>
                  <a:pt x="2483325" y="4266931"/>
                  <a:pt x="2481440" y="4255635"/>
                  <a:pt x="2492750" y="4246222"/>
                </a:cubicBezTo>
                <a:cubicBezTo>
                  <a:pt x="2504061" y="4236808"/>
                  <a:pt x="2502176" y="4225512"/>
                  <a:pt x="2505946" y="4214216"/>
                </a:cubicBezTo>
                <a:lnTo>
                  <a:pt x="2519389" y="4178157"/>
                </a:lnTo>
                <a:lnTo>
                  <a:pt x="1895054" y="4178157"/>
                </a:lnTo>
                <a:lnTo>
                  <a:pt x="1904034" y="4212935"/>
                </a:lnTo>
                <a:cubicBezTo>
                  <a:pt x="1907534" y="4221099"/>
                  <a:pt x="1911035" y="4228097"/>
                  <a:pt x="1913368" y="4235094"/>
                </a:cubicBezTo>
                <a:cubicBezTo>
                  <a:pt x="1933204" y="4278245"/>
                  <a:pt x="1933204" y="4278245"/>
                  <a:pt x="1897032" y="4308568"/>
                </a:cubicBezTo>
                <a:cubicBezTo>
                  <a:pt x="1890031" y="4314399"/>
                  <a:pt x="1885364" y="4320230"/>
                  <a:pt x="1887698" y="4331893"/>
                </a:cubicBezTo>
                <a:cubicBezTo>
                  <a:pt x="1890031" y="4344722"/>
                  <a:pt x="1888865" y="4358717"/>
                  <a:pt x="1886531" y="4371546"/>
                </a:cubicBezTo>
                <a:cubicBezTo>
                  <a:pt x="1881864" y="4391372"/>
                  <a:pt x="1892365" y="4399536"/>
                  <a:pt x="1908701" y="4405367"/>
                </a:cubicBezTo>
                <a:cubicBezTo>
                  <a:pt x="1961209" y="4424027"/>
                  <a:pt x="1961209" y="4424027"/>
                  <a:pt x="1929704" y="4469511"/>
                </a:cubicBezTo>
                <a:cubicBezTo>
                  <a:pt x="1923870" y="4477674"/>
                  <a:pt x="1921536" y="4487004"/>
                  <a:pt x="1921536" y="4497501"/>
                </a:cubicBezTo>
                <a:cubicBezTo>
                  <a:pt x="1921536" y="4505664"/>
                  <a:pt x="1929704" y="4516161"/>
                  <a:pt x="1915702" y="4519659"/>
                </a:cubicBezTo>
                <a:cubicBezTo>
                  <a:pt x="1904034" y="4523158"/>
                  <a:pt x="1892365" y="4521992"/>
                  <a:pt x="1885364" y="4510329"/>
                </a:cubicBezTo>
                <a:cubicBezTo>
                  <a:pt x="1878363" y="4500999"/>
                  <a:pt x="1873696" y="4490503"/>
                  <a:pt x="1867862" y="4478841"/>
                </a:cubicBezTo>
                <a:cubicBezTo>
                  <a:pt x="1839857" y="4489337"/>
                  <a:pt x="1827022" y="4513828"/>
                  <a:pt x="1816521" y="4538320"/>
                </a:cubicBezTo>
                <a:cubicBezTo>
                  <a:pt x="1810687" y="4549982"/>
                  <a:pt x="1821188" y="4560478"/>
                  <a:pt x="1828189" y="4568642"/>
                </a:cubicBezTo>
                <a:cubicBezTo>
                  <a:pt x="1838691" y="4579138"/>
                  <a:pt x="1849192" y="4588468"/>
                  <a:pt x="1858527" y="4597798"/>
                </a:cubicBezTo>
                <a:cubicBezTo>
                  <a:pt x="1869028" y="4608295"/>
                  <a:pt x="1876029" y="4619957"/>
                  <a:pt x="1877196" y="4635118"/>
                </a:cubicBezTo>
                <a:cubicBezTo>
                  <a:pt x="1878363" y="4654945"/>
                  <a:pt x="1872529" y="4659610"/>
                  <a:pt x="1852693" y="4654945"/>
                </a:cubicBezTo>
                <a:cubicBezTo>
                  <a:pt x="1828189" y="4647947"/>
                  <a:pt x="1822355" y="4654945"/>
                  <a:pt x="1825855" y="4679436"/>
                </a:cubicBezTo>
                <a:cubicBezTo>
                  <a:pt x="1827022" y="4693431"/>
                  <a:pt x="1838691" y="4710925"/>
                  <a:pt x="1822355" y="4720255"/>
                </a:cubicBezTo>
                <a:cubicBezTo>
                  <a:pt x="1807186" y="4728419"/>
                  <a:pt x="1793184" y="4713257"/>
                  <a:pt x="1781516" y="4703927"/>
                </a:cubicBezTo>
                <a:cubicBezTo>
                  <a:pt x="1776848" y="4699262"/>
                  <a:pt x="1772181" y="4695764"/>
                  <a:pt x="1766347" y="4692265"/>
                </a:cubicBezTo>
                <a:cubicBezTo>
                  <a:pt x="1759346" y="4687600"/>
                  <a:pt x="1750011" y="4686434"/>
                  <a:pt x="1743010" y="4693431"/>
                </a:cubicBezTo>
                <a:cubicBezTo>
                  <a:pt x="1736009" y="4699262"/>
                  <a:pt x="1738343" y="4707426"/>
                  <a:pt x="1743010" y="4714424"/>
                </a:cubicBezTo>
                <a:cubicBezTo>
                  <a:pt x="1748844" y="4724920"/>
                  <a:pt x="1753512" y="4735416"/>
                  <a:pt x="1741843" y="4745912"/>
                </a:cubicBezTo>
                <a:cubicBezTo>
                  <a:pt x="1730175" y="4755242"/>
                  <a:pt x="1718506" y="4749411"/>
                  <a:pt x="1708005" y="4742414"/>
                </a:cubicBezTo>
                <a:cubicBezTo>
                  <a:pt x="1706838" y="4741247"/>
                  <a:pt x="1704504" y="4738915"/>
                  <a:pt x="1702171" y="4737749"/>
                </a:cubicBezTo>
                <a:cubicBezTo>
                  <a:pt x="1673000" y="4716756"/>
                  <a:pt x="1665999" y="4719089"/>
                  <a:pt x="1651997" y="4752910"/>
                </a:cubicBezTo>
                <a:cubicBezTo>
                  <a:pt x="1646162" y="4769237"/>
                  <a:pt x="1640328" y="4782066"/>
                  <a:pt x="1620492" y="4779734"/>
                </a:cubicBezTo>
                <a:cubicBezTo>
                  <a:pt x="1615825" y="4779734"/>
                  <a:pt x="1612324" y="4779734"/>
                  <a:pt x="1608824" y="4778567"/>
                </a:cubicBezTo>
                <a:cubicBezTo>
                  <a:pt x="1588987" y="4771570"/>
                  <a:pt x="1571485" y="4780900"/>
                  <a:pt x="1573819" y="4800726"/>
                </a:cubicBezTo>
                <a:cubicBezTo>
                  <a:pt x="1576152" y="4820552"/>
                  <a:pt x="1565651" y="4827550"/>
                  <a:pt x="1551649" y="4828716"/>
                </a:cubicBezTo>
                <a:cubicBezTo>
                  <a:pt x="1506142" y="4831049"/>
                  <a:pt x="1496807" y="4859039"/>
                  <a:pt x="1495640" y="4898691"/>
                </a:cubicBezTo>
                <a:cubicBezTo>
                  <a:pt x="1494474" y="4926681"/>
                  <a:pt x="1487473" y="4954671"/>
                  <a:pt x="1479305" y="4982661"/>
                </a:cubicBezTo>
                <a:cubicBezTo>
                  <a:pt x="1474637" y="4995490"/>
                  <a:pt x="1467636" y="5003654"/>
                  <a:pt x="1453634" y="5007153"/>
                </a:cubicBezTo>
                <a:cubicBezTo>
                  <a:pt x="1405794" y="5021148"/>
                  <a:pt x="1357954" y="5024647"/>
                  <a:pt x="1313614" y="4994324"/>
                </a:cubicBezTo>
                <a:cubicBezTo>
                  <a:pt x="1297278" y="4982661"/>
                  <a:pt x="1286777" y="4969833"/>
                  <a:pt x="1289110" y="4947674"/>
                </a:cubicBezTo>
                <a:cubicBezTo>
                  <a:pt x="1293778" y="4915019"/>
                  <a:pt x="1277442" y="4885863"/>
                  <a:pt x="1261106" y="4857873"/>
                </a:cubicBezTo>
                <a:cubicBezTo>
                  <a:pt x="1257606" y="4849709"/>
                  <a:pt x="1250605" y="4848543"/>
                  <a:pt x="1242437" y="4847376"/>
                </a:cubicBezTo>
                <a:cubicBezTo>
                  <a:pt x="1214433" y="4843877"/>
                  <a:pt x="1186429" y="4841545"/>
                  <a:pt x="1158424" y="4842711"/>
                </a:cubicBezTo>
                <a:cubicBezTo>
                  <a:pt x="1140922" y="4842711"/>
                  <a:pt x="1129254" y="4836880"/>
                  <a:pt x="1118752" y="4824051"/>
                </a:cubicBezTo>
                <a:cubicBezTo>
                  <a:pt x="1108250" y="4812389"/>
                  <a:pt x="1098916" y="4799560"/>
                  <a:pt x="1083747" y="4792562"/>
                </a:cubicBezTo>
                <a:cubicBezTo>
                  <a:pt x="1067411" y="4785565"/>
                  <a:pt x="1053409" y="4783232"/>
                  <a:pt x="1035907" y="4794895"/>
                </a:cubicBezTo>
                <a:cubicBezTo>
                  <a:pt x="1014903" y="4810056"/>
                  <a:pt x="996234" y="4803059"/>
                  <a:pt x="988066" y="4777401"/>
                </a:cubicBezTo>
                <a:cubicBezTo>
                  <a:pt x="972897" y="4733084"/>
                  <a:pt x="951894" y="4728419"/>
                  <a:pt x="915722" y="4761074"/>
                </a:cubicBezTo>
                <a:cubicBezTo>
                  <a:pt x="895886" y="4777401"/>
                  <a:pt x="883051" y="4799560"/>
                  <a:pt x="865548" y="4818220"/>
                </a:cubicBezTo>
                <a:cubicBezTo>
                  <a:pt x="851546" y="4832215"/>
                  <a:pt x="837544" y="4845044"/>
                  <a:pt x="810707" y="4848543"/>
                </a:cubicBezTo>
                <a:cubicBezTo>
                  <a:pt x="832877" y="4812389"/>
                  <a:pt x="850379" y="4780900"/>
                  <a:pt x="871382" y="4748245"/>
                </a:cubicBezTo>
                <a:cubicBezTo>
                  <a:pt x="892386" y="4714424"/>
                  <a:pt x="864381" y="4646781"/>
                  <a:pt x="823542" y="4650280"/>
                </a:cubicBezTo>
                <a:cubicBezTo>
                  <a:pt x="775702" y="4653778"/>
                  <a:pt x="760533" y="4628121"/>
                  <a:pt x="751198" y="4589635"/>
                </a:cubicBezTo>
                <a:cubicBezTo>
                  <a:pt x="748865" y="4583803"/>
                  <a:pt x="747698" y="4577972"/>
                  <a:pt x="745364" y="4572141"/>
                </a:cubicBezTo>
                <a:cubicBezTo>
                  <a:pt x="738363" y="4546483"/>
                  <a:pt x="736029" y="4545317"/>
                  <a:pt x="712693" y="4558146"/>
                </a:cubicBezTo>
                <a:cubicBezTo>
                  <a:pt x="692856" y="4569808"/>
                  <a:pt x="677687" y="4586136"/>
                  <a:pt x="663685" y="4604796"/>
                </a:cubicBezTo>
                <a:cubicBezTo>
                  <a:pt x="655518" y="4616458"/>
                  <a:pt x="648517" y="4621123"/>
                  <a:pt x="633348" y="4615292"/>
                </a:cubicBezTo>
                <a:cubicBezTo>
                  <a:pt x="620512" y="4610627"/>
                  <a:pt x="606510" y="4609461"/>
                  <a:pt x="592508" y="4608295"/>
                </a:cubicBezTo>
                <a:cubicBezTo>
                  <a:pt x="583174" y="4607128"/>
                  <a:pt x="575006" y="4611793"/>
                  <a:pt x="572672" y="4621123"/>
                </a:cubicBezTo>
                <a:cubicBezTo>
                  <a:pt x="570338" y="4631620"/>
                  <a:pt x="573839" y="4638617"/>
                  <a:pt x="583174" y="4643282"/>
                </a:cubicBezTo>
                <a:cubicBezTo>
                  <a:pt x="590175" y="4646781"/>
                  <a:pt x="597176" y="4649113"/>
                  <a:pt x="604177" y="4652612"/>
                </a:cubicBezTo>
                <a:cubicBezTo>
                  <a:pt x="615845" y="4658443"/>
                  <a:pt x="620512" y="4666607"/>
                  <a:pt x="618179" y="4680602"/>
                </a:cubicBezTo>
                <a:cubicBezTo>
                  <a:pt x="611178" y="4722587"/>
                  <a:pt x="626347" y="4751744"/>
                  <a:pt x="663685" y="4770404"/>
                </a:cubicBezTo>
                <a:cubicBezTo>
                  <a:pt x="669520" y="4773902"/>
                  <a:pt x="682355" y="4772736"/>
                  <a:pt x="680021" y="4783232"/>
                </a:cubicBezTo>
                <a:cubicBezTo>
                  <a:pt x="678854" y="4793729"/>
                  <a:pt x="668353" y="4796061"/>
                  <a:pt x="657851" y="4797227"/>
                </a:cubicBezTo>
                <a:cubicBezTo>
                  <a:pt x="656684" y="4797227"/>
                  <a:pt x="655518" y="4797227"/>
                  <a:pt x="654351" y="4797227"/>
                </a:cubicBezTo>
                <a:cubicBezTo>
                  <a:pt x="626347" y="4801892"/>
                  <a:pt x="618179" y="4814721"/>
                  <a:pt x="632181" y="4836880"/>
                </a:cubicBezTo>
                <a:cubicBezTo>
                  <a:pt x="645016" y="4857873"/>
                  <a:pt x="641515" y="4874200"/>
                  <a:pt x="629847" y="4891694"/>
                </a:cubicBezTo>
                <a:cubicBezTo>
                  <a:pt x="614678" y="4915019"/>
                  <a:pt x="603010" y="4939510"/>
                  <a:pt x="610011" y="4968666"/>
                </a:cubicBezTo>
                <a:cubicBezTo>
                  <a:pt x="613511" y="4981495"/>
                  <a:pt x="600676" y="4987326"/>
                  <a:pt x="592508" y="4989659"/>
                </a:cubicBezTo>
                <a:cubicBezTo>
                  <a:pt x="562171" y="5000155"/>
                  <a:pt x="548169" y="5019982"/>
                  <a:pt x="544668" y="5050304"/>
                </a:cubicBezTo>
                <a:cubicBezTo>
                  <a:pt x="542334" y="5068964"/>
                  <a:pt x="535333" y="5072463"/>
                  <a:pt x="516664" y="5060800"/>
                </a:cubicBezTo>
                <a:cubicBezTo>
                  <a:pt x="476991" y="5036309"/>
                  <a:pt x="418650" y="5053803"/>
                  <a:pt x="401147" y="5094622"/>
                </a:cubicBezTo>
                <a:cubicBezTo>
                  <a:pt x="397646" y="5102785"/>
                  <a:pt x="392979" y="5113282"/>
                  <a:pt x="401147" y="5120279"/>
                </a:cubicBezTo>
                <a:cubicBezTo>
                  <a:pt x="409315" y="5127277"/>
                  <a:pt x="420983" y="5130775"/>
                  <a:pt x="431485" y="5123778"/>
                </a:cubicBezTo>
                <a:cubicBezTo>
                  <a:pt x="438486" y="5120279"/>
                  <a:pt x="445487" y="5114448"/>
                  <a:pt x="452488" y="5109783"/>
                </a:cubicBezTo>
                <a:cubicBezTo>
                  <a:pt x="459489" y="5103952"/>
                  <a:pt x="466490" y="5100453"/>
                  <a:pt x="472324" y="5107450"/>
                </a:cubicBezTo>
                <a:cubicBezTo>
                  <a:pt x="479325" y="5115614"/>
                  <a:pt x="474658" y="5122612"/>
                  <a:pt x="468824" y="5128443"/>
                </a:cubicBezTo>
                <a:cubicBezTo>
                  <a:pt x="464156" y="5134274"/>
                  <a:pt x="457155" y="5138939"/>
                  <a:pt x="452488" y="5143604"/>
                </a:cubicBezTo>
                <a:cubicBezTo>
                  <a:pt x="441986" y="5154100"/>
                  <a:pt x="436152" y="5168096"/>
                  <a:pt x="446654" y="5179758"/>
                </a:cubicBezTo>
                <a:cubicBezTo>
                  <a:pt x="455988" y="5189088"/>
                  <a:pt x="468824" y="5179758"/>
                  <a:pt x="478158" y="5172761"/>
                </a:cubicBezTo>
                <a:cubicBezTo>
                  <a:pt x="486326" y="5166929"/>
                  <a:pt x="492160" y="5156433"/>
                  <a:pt x="502662" y="5152934"/>
                </a:cubicBezTo>
                <a:cubicBezTo>
                  <a:pt x="517831" y="5147103"/>
                  <a:pt x="527165" y="5149435"/>
                  <a:pt x="525999" y="5168096"/>
                </a:cubicBezTo>
                <a:cubicBezTo>
                  <a:pt x="524832" y="5193753"/>
                  <a:pt x="514330" y="5214746"/>
                  <a:pt x="500328" y="5234572"/>
                </a:cubicBezTo>
                <a:cubicBezTo>
                  <a:pt x="482826" y="5260229"/>
                  <a:pt x="481659" y="5274224"/>
                  <a:pt x="500328" y="5298716"/>
                </a:cubicBezTo>
                <a:cubicBezTo>
                  <a:pt x="506162" y="5308046"/>
                  <a:pt x="515497" y="5316209"/>
                  <a:pt x="523665" y="5324373"/>
                </a:cubicBezTo>
                <a:cubicBezTo>
                  <a:pt x="527165" y="5327872"/>
                  <a:pt x="533000" y="5331371"/>
                  <a:pt x="530666" y="5337202"/>
                </a:cubicBezTo>
                <a:cubicBezTo>
                  <a:pt x="528332" y="5344200"/>
                  <a:pt x="522498" y="5345366"/>
                  <a:pt x="517831" y="5344200"/>
                </a:cubicBezTo>
                <a:cubicBezTo>
                  <a:pt x="496828" y="5339535"/>
                  <a:pt x="492160" y="5348865"/>
                  <a:pt x="493327" y="5367525"/>
                </a:cubicBezTo>
                <a:cubicBezTo>
                  <a:pt x="494494" y="5390850"/>
                  <a:pt x="479325" y="5407177"/>
                  <a:pt x="462989" y="5420006"/>
                </a:cubicBezTo>
                <a:cubicBezTo>
                  <a:pt x="450154" y="5430502"/>
                  <a:pt x="448987" y="5438666"/>
                  <a:pt x="461823" y="5447996"/>
                </a:cubicBezTo>
                <a:cubicBezTo>
                  <a:pt x="468824" y="5452661"/>
                  <a:pt x="473491" y="5457326"/>
                  <a:pt x="471157" y="5466656"/>
                </a:cubicBezTo>
                <a:cubicBezTo>
                  <a:pt x="468824" y="5479485"/>
                  <a:pt x="459489" y="5477152"/>
                  <a:pt x="451321" y="5479485"/>
                </a:cubicBezTo>
                <a:cubicBezTo>
                  <a:pt x="446654" y="5480651"/>
                  <a:pt x="440819" y="5480651"/>
                  <a:pt x="434985" y="5481817"/>
                </a:cubicBezTo>
                <a:cubicBezTo>
                  <a:pt x="403481" y="5485316"/>
                  <a:pt x="396480" y="5502810"/>
                  <a:pt x="415149" y="5529634"/>
                </a:cubicBezTo>
                <a:cubicBezTo>
                  <a:pt x="417483" y="5533132"/>
                  <a:pt x="419816" y="5535465"/>
                  <a:pt x="420983" y="5538964"/>
                </a:cubicBezTo>
                <a:cubicBezTo>
                  <a:pt x="424484" y="5545961"/>
                  <a:pt x="426817" y="5555291"/>
                  <a:pt x="419816" y="5559956"/>
                </a:cubicBezTo>
                <a:cubicBezTo>
                  <a:pt x="413982" y="5564621"/>
                  <a:pt x="405814" y="5559956"/>
                  <a:pt x="401147" y="5555291"/>
                </a:cubicBezTo>
                <a:cubicBezTo>
                  <a:pt x="396480" y="5550626"/>
                  <a:pt x="392979" y="5545961"/>
                  <a:pt x="389479" y="5540130"/>
                </a:cubicBezTo>
                <a:cubicBezTo>
                  <a:pt x="382478" y="5531966"/>
                  <a:pt x="375477" y="5529634"/>
                  <a:pt x="366142" y="5536631"/>
                </a:cubicBezTo>
                <a:cubicBezTo>
                  <a:pt x="343972" y="5551792"/>
                  <a:pt x="319468" y="5554125"/>
                  <a:pt x="294965" y="5555291"/>
                </a:cubicBezTo>
                <a:cubicBezTo>
                  <a:pt x="265794" y="5557624"/>
                  <a:pt x="235456" y="5554125"/>
                  <a:pt x="206285" y="5561122"/>
                </a:cubicBezTo>
                <a:cubicBezTo>
                  <a:pt x="195784" y="5563455"/>
                  <a:pt x="189949" y="5556457"/>
                  <a:pt x="185282" y="5550626"/>
                </a:cubicBezTo>
                <a:cubicBezTo>
                  <a:pt x="168946" y="5531966"/>
                  <a:pt x="153777" y="5513306"/>
                  <a:pt x="124607" y="5522636"/>
                </a:cubicBezTo>
                <a:cubicBezTo>
                  <a:pt x="118772" y="5523802"/>
                  <a:pt x="115272" y="5519137"/>
                  <a:pt x="112938" y="5514472"/>
                </a:cubicBezTo>
                <a:cubicBezTo>
                  <a:pt x="100103" y="5491147"/>
                  <a:pt x="79100" y="5472487"/>
                  <a:pt x="61597" y="5452661"/>
                </a:cubicBezTo>
                <a:cubicBezTo>
                  <a:pt x="34760" y="5422338"/>
                  <a:pt x="19591" y="5388517"/>
                  <a:pt x="30093" y="5347698"/>
                </a:cubicBezTo>
                <a:cubicBezTo>
                  <a:pt x="33593" y="5331371"/>
                  <a:pt x="24259" y="5320874"/>
                  <a:pt x="14924" y="5311544"/>
                </a:cubicBezTo>
                <a:cubicBezTo>
                  <a:pt x="-6079" y="5289386"/>
                  <a:pt x="-4912" y="5277723"/>
                  <a:pt x="18424" y="5260229"/>
                </a:cubicBezTo>
                <a:cubicBezTo>
                  <a:pt x="44095" y="5242736"/>
                  <a:pt x="44095" y="5242736"/>
                  <a:pt x="23092" y="5217078"/>
                </a:cubicBezTo>
                <a:cubicBezTo>
                  <a:pt x="18424" y="5211247"/>
                  <a:pt x="14924" y="5206582"/>
                  <a:pt x="21925" y="5199584"/>
                </a:cubicBezTo>
                <a:cubicBezTo>
                  <a:pt x="45262" y="5172761"/>
                  <a:pt x="66265" y="5145937"/>
                  <a:pt x="90768" y="5120279"/>
                </a:cubicBezTo>
                <a:cubicBezTo>
                  <a:pt x="108271" y="5100453"/>
                  <a:pt x="130441" y="5087624"/>
                  <a:pt x="156111" y="5081793"/>
                </a:cubicBezTo>
                <a:cubicBezTo>
                  <a:pt x="172447" y="5077128"/>
                  <a:pt x="203951" y="5035143"/>
                  <a:pt x="205118" y="5017649"/>
                </a:cubicBezTo>
                <a:cubicBezTo>
                  <a:pt x="205118" y="5011818"/>
                  <a:pt x="205118" y="5007153"/>
                  <a:pt x="198117" y="5004820"/>
                </a:cubicBezTo>
                <a:cubicBezTo>
                  <a:pt x="161945" y="4988493"/>
                  <a:pt x="144443" y="4957004"/>
                  <a:pt x="129274" y="4923183"/>
                </a:cubicBezTo>
                <a:cubicBezTo>
                  <a:pt x="125773" y="4916185"/>
                  <a:pt x="123440" y="4910354"/>
                  <a:pt x="119939" y="4904523"/>
                </a:cubicBezTo>
                <a:cubicBezTo>
                  <a:pt x="108271" y="4885863"/>
                  <a:pt x="102437" y="4869535"/>
                  <a:pt x="110604" y="4846210"/>
                </a:cubicBezTo>
                <a:cubicBezTo>
                  <a:pt x="118772" y="4822885"/>
                  <a:pt x="105937" y="4799560"/>
                  <a:pt x="94269" y="4778567"/>
                </a:cubicBezTo>
                <a:cubicBezTo>
                  <a:pt x="89601" y="4768071"/>
                  <a:pt x="87268" y="4761074"/>
                  <a:pt x="95436" y="4750577"/>
                </a:cubicBezTo>
                <a:cubicBezTo>
                  <a:pt x="128107" y="4706260"/>
                  <a:pt x="152611" y="4657277"/>
                  <a:pt x="157278" y="4600131"/>
                </a:cubicBezTo>
                <a:cubicBezTo>
                  <a:pt x="158445" y="4591967"/>
                  <a:pt x="160778" y="4588468"/>
                  <a:pt x="168946" y="4590801"/>
                </a:cubicBezTo>
                <a:cubicBezTo>
                  <a:pt x="201618" y="4597798"/>
                  <a:pt x="222621" y="4580305"/>
                  <a:pt x="240123" y="4556980"/>
                </a:cubicBezTo>
                <a:cubicBezTo>
                  <a:pt x="248291" y="4546483"/>
                  <a:pt x="255292" y="4540652"/>
                  <a:pt x="270461" y="4547650"/>
                </a:cubicBezTo>
                <a:cubicBezTo>
                  <a:pt x="289131" y="4558146"/>
                  <a:pt x="306633" y="4548816"/>
                  <a:pt x="321802" y="4535987"/>
                </a:cubicBezTo>
                <a:cubicBezTo>
                  <a:pt x="334637" y="4525491"/>
                  <a:pt x="347472" y="4512662"/>
                  <a:pt x="360308" y="4502166"/>
                </a:cubicBezTo>
                <a:cubicBezTo>
                  <a:pt x="373143" y="4492836"/>
                  <a:pt x="384811" y="4491669"/>
                  <a:pt x="388312" y="4511496"/>
                </a:cubicBezTo>
                <a:cubicBezTo>
                  <a:pt x="388312" y="4516161"/>
                  <a:pt x="389479" y="4520826"/>
                  <a:pt x="391812" y="4525491"/>
                </a:cubicBezTo>
                <a:cubicBezTo>
                  <a:pt x="394146" y="4531322"/>
                  <a:pt x="394146" y="4540652"/>
                  <a:pt x="402314" y="4541818"/>
                </a:cubicBezTo>
                <a:cubicBezTo>
                  <a:pt x="409315" y="4541818"/>
                  <a:pt x="413982" y="4535987"/>
                  <a:pt x="417483" y="4531322"/>
                </a:cubicBezTo>
                <a:cubicBezTo>
                  <a:pt x="434985" y="4511496"/>
                  <a:pt x="441986" y="4512662"/>
                  <a:pt x="452488" y="4537153"/>
                </a:cubicBezTo>
                <a:cubicBezTo>
                  <a:pt x="454822" y="4542985"/>
                  <a:pt x="455988" y="4547650"/>
                  <a:pt x="459489" y="4552315"/>
                </a:cubicBezTo>
                <a:cubicBezTo>
                  <a:pt x="464156" y="4559312"/>
                  <a:pt x="468824" y="4565143"/>
                  <a:pt x="480492" y="4560478"/>
                </a:cubicBezTo>
                <a:cubicBezTo>
                  <a:pt x="490993" y="4554647"/>
                  <a:pt x="490993" y="4549982"/>
                  <a:pt x="488660" y="4540652"/>
                </a:cubicBezTo>
                <a:cubicBezTo>
                  <a:pt x="476991" y="4488171"/>
                  <a:pt x="489827" y="4442687"/>
                  <a:pt x="521331" y="4399536"/>
                </a:cubicBezTo>
                <a:cubicBezTo>
                  <a:pt x="540001" y="4373878"/>
                  <a:pt x="564504" y="4357550"/>
                  <a:pt x="596009" y="4352885"/>
                </a:cubicBezTo>
                <a:cubicBezTo>
                  <a:pt x="610011" y="4350553"/>
                  <a:pt x="612345" y="4345888"/>
                  <a:pt x="607677" y="4333059"/>
                </a:cubicBezTo>
                <a:cubicBezTo>
                  <a:pt x="601843" y="4317898"/>
                  <a:pt x="597176" y="4300404"/>
                  <a:pt x="586674" y="4287575"/>
                </a:cubicBezTo>
                <a:cubicBezTo>
                  <a:pt x="578506" y="4278245"/>
                  <a:pt x="580840" y="4273580"/>
                  <a:pt x="591341" y="4267749"/>
                </a:cubicBezTo>
                <a:cubicBezTo>
                  <a:pt x="613511" y="4257253"/>
                  <a:pt x="626347" y="4210603"/>
                  <a:pt x="613511" y="4189610"/>
                </a:cubicBezTo>
                <a:cubicBezTo>
                  <a:pt x="608844" y="4182613"/>
                  <a:pt x="601843" y="4182613"/>
                  <a:pt x="596009" y="4181446"/>
                </a:cubicBezTo>
                <a:cubicBezTo>
                  <a:pt x="577339" y="4176781"/>
                  <a:pt x="559837" y="4170950"/>
                  <a:pt x="545835" y="4156955"/>
                </a:cubicBezTo>
                <a:cubicBezTo>
                  <a:pt x="523665" y="4132464"/>
                  <a:pt x="530666" y="4110305"/>
                  <a:pt x="563337" y="4103308"/>
                </a:cubicBezTo>
                <a:cubicBezTo>
                  <a:pt x="572672" y="4100975"/>
                  <a:pt x="583174" y="4100975"/>
                  <a:pt x="592508" y="4098643"/>
                </a:cubicBezTo>
                <a:cubicBezTo>
                  <a:pt x="618179" y="4091645"/>
                  <a:pt x="625180" y="4079983"/>
                  <a:pt x="617012" y="4054325"/>
                </a:cubicBezTo>
                <a:cubicBezTo>
                  <a:pt x="613511" y="4041496"/>
                  <a:pt x="606510" y="4032166"/>
                  <a:pt x="599509" y="4021670"/>
                </a:cubicBezTo>
                <a:cubicBezTo>
                  <a:pt x="591341" y="4011173"/>
                  <a:pt x="584340" y="4001843"/>
                  <a:pt x="578506" y="3990181"/>
                </a:cubicBezTo>
                <a:cubicBezTo>
                  <a:pt x="573839" y="3982017"/>
                  <a:pt x="570338" y="3971521"/>
                  <a:pt x="572672" y="3961025"/>
                </a:cubicBezTo>
                <a:cubicBezTo>
                  <a:pt x="577339" y="3947030"/>
                  <a:pt x="590175" y="3956360"/>
                  <a:pt x="598343" y="3955193"/>
                </a:cubicBezTo>
                <a:cubicBezTo>
                  <a:pt x="618179" y="3950528"/>
                  <a:pt x="639182" y="3949362"/>
                  <a:pt x="655518" y="3936533"/>
                </a:cubicBezTo>
                <a:cubicBezTo>
                  <a:pt x="666019" y="3927203"/>
                  <a:pt x="668353" y="3919039"/>
                  <a:pt x="660185" y="3906211"/>
                </a:cubicBezTo>
                <a:cubicBezTo>
                  <a:pt x="648517" y="3888717"/>
                  <a:pt x="632181" y="3872389"/>
                  <a:pt x="618179" y="3857228"/>
                </a:cubicBezTo>
                <a:cubicBezTo>
                  <a:pt x="594842" y="3831571"/>
                  <a:pt x="576173" y="3805913"/>
                  <a:pt x="593675" y="3769759"/>
                </a:cubicBezTo>
                <a:cubicBezTo>
                  <a:pt x="597176" y="3760429"/>
                  <a:pt x="591341" y="3754598"/>
                  <a:pt x="586674" y="3748767"/>
                </a:cubicBezTo>
                <a:cubicBezTo>
                  <a:pt x="578506" y="3737104"/>
                  <a:pt x="565671" y="3730107"/>
                  <a:pt x="554003" y="3724275"/>
                </a:cubicBezTo>
                <a:cubicBezTo>
                  <a:pt x="535333" y="3714945"/>
                  <a:pt x="516664" y="3707948"/>
                  <a:pt x="507329" y="3686955"/>
                </a:cubicBezTo>
                <a:cubicBezTo>
                  <a:pt x="496828" y="3693953"/>
                  <a:pt x="495661" y="3705615"/>
                  <a:pt x="490993" y="3713779"/>
                </a:cubicBezTo>
                <a:cubicBezTo>
                  <a:pt x="486326" y="3721943"/>
                  <a:pt x="482826" y="3733605"/>
                  <a:pt x="469990" y="3732439"/>
                </a:cubicBezTo>
                <a:cubicBezTo>
                  <a:pt x="454822" y="3731273"/>
                  <a:pt x="439653" y="3727774"/>
                  <a:pt x="432652" y="3712613"/>
                </a:cubicBezTo>
                <a:cubicBezTo>
                  <a:pt x="425651" y="3699784"/>
                  <a:pt x="427984" y="3689288"/>
                  <a:pt x="446654" y="3690454"/>
                </a:cubicBezTo>
                <a:cubicBezTo>
                  <a:pt x="459489" y="3691620"/>
                  <a:pt x="461823" y="3683457"/>
                  <a:pt x="461823" y="3672960"/>
                </a:cubicBezTo>
                <a:cubicBezTo>
                  <a:pt x="464156" y="3643804"/>
                  <a:pt x="437319" y="3625144"/>
                  <a:pt x="410482" y="3637973"/>
                </a:cubicBezTo>
                <a:cubicBezTo>
                  <a:pt x="401147" y="3641472"/>
                  <a:pt x="392979" y="3646137"/>
                  <a:pt x="382478" y="3649635"/>
                </a:cubicBezTo>
                <a:cubicBezTo>
                  <a:pt x="370809" y="3651968"/>
                  <a:pt x="361475" y="3648469"/>
                  <a:pt x="354474" y="3637973"/>
                </a:cubicBezTo>
                <a:cubicBezTo>
                  <a:pt x="346306" y="3627477"/>
                  <a:pt x="352140" y="3619313"/>
                  <a:pt x="357974" y="3609983"/>
                </a:cubicBezTo>
                <a:cubicBezTo>
                  <a:pt x="368476" y="3593655"/>
                  <a:pt x="385978" y="3590156"/>
                  <a:pt x="403481" y="3584325"/>
                </a:cubicBezTo>
                <a:cubicBezTo>
                  <a:pt x="445487" y="3570330"/>
                  <a:pt x="445487" y="3570330"/>
                  <a:pt x="431485" y="3528345"/>
                </a:cubicBezTo>
                <a:cubicBezTo>
                  <a:pt x="418650" y="3487526"/>
                  <a:pt x="406981" y="3447874"/>
                  <a:pt x="405814" y="3405889"/>
                </a:cubicBezTo>
                <a:cubicBezTo>
                  <a:pt x="405814" y="3391894"/>
                  <a:pt x="397646" y="3390727"/>
                  <a:pt x="388312" y="3388395"/>
                </a:cubicBezTo>
                <a:cubicBezTo>
                  <a:pt x="357974" y="3380231"/>
                  <a:pt x="327636" y="3369735"/>
                  <a:pt x="296132" y="3352241"/>
                </a:cubicBezTo>
                <a:cubicBezTo>
                  <a:pt x="322969" y="3342911"/>
                  <a:pt x="346306" y="3347576"/>
                  <a:pt x="370809" y="3348742"/>
                </a:cubicBezTo>
                <a:cubicBezTo>
                  <a:pt x="422150" y="3351075"/>
                  <a:pt x="445487" y="3332415"/>
                  <a:pt x="451321" y="3286931"/>
                </a:cubicBezTo>
                <a:cubicBezTo>
                  <a:pt x="454822" y="3265938"/>
                  <a:pt x="447820" y="3254276"/>
                  <a:pt x="426817" y="3249611"/>
                </a:cubicBezTo>
                <a:cubicBezTo>
                  <a:pt x="417483" y="3247278"/>
                  <a:pt x="408148" y="3247278"/>
                  <a:pt x="399980" y="3240281"/>
                </a:cubicBezTo>
                <a:cubicBezTo>
                  <a:pt x="409315" y="3226286"/>
                  <a:pt x="424484" y="3226286"/>
                  <a:pt x="437319" y="3226286"/>
                </a:cubicBezTo>
                <a:cubicBezTo>
                  <a:pt x="451321" y="3226286"/>
                  <a:pt x="454822" y="3220455"/>
                  <a:pt x="455988" y="3208792"/>
                </a:cubicBezTo>
                <a:cubicBezTo>
                  <a:pt x="458322" y="3176137"/>
                  <a:pt x="446654" y="3149313"/>
                  <a:pt x="430318" y="3122489"/>
                </a:cubicBezTo>
                <a:cubicBezTo>
                  <a:pt x="420983" y="3107328"/>
                  <a:pt x="410482" y="3091001"/>
                  <a:pt x="401147" y="3075839"/>
                </a:cubicBezTo>
                <a:cubicBezTo>
                  <a:pt x="387145" y="3051348"/>
                  <a:pt x="382478" y="3025691"/>
                  <a:pt x="390645" y="2998867"/>
                </a:cubicBezTo>
                <a:cubicBezTo>
                  <a:pt x="397646" y="2972043"/>
                  <a:pt x="390645" y="2959214"/>
                  <a:pt x="364975" y="2949884"/>
                </a:cubicBezTo>
                <a:cubicBezTo>
                  <a:pt x="361475" y="2948718"/>
                  <a:pt x="357974" y="2948718"/>
                  <a:pt x="352140" y="2947552"/>
                </a:cubicBezTo>
                <a:cubicBezTo>
                  <a:pt x="362641" y="2928892"/>
                  <a:pt x="380144" y="2925393"/>
                  <a:pt x="395313" y="2919562"/>
                </a:cubicBezTo>
                <a:cubicBezTo>
                  <a:pt x="413982" y="2912564"/>
                  <a:pt x="427984" y="2902068"/>
                  <a:pt x="433818" y="2882242"/>
                </a:cubicBezTo>
                <a:cubicBezTo>
                  <a:pt x="439653" y="2868247"/>
                  <a:pt x="437319" y="2857750"/>
                  <a:pt x="422150" y="2851919"/>
                </a:cubicBezTo>
                <a:cubicBezTo>
                  <a:pt x="405814" y="2846088"/>
                  <a:pt x="395313" y="2837924"/>
                  <a:pt x="396480" y="2818098"/>
                </a:cubicBezTo>
                <a:cubicBezTo>
                  <a:pt x="396480" y="2799438"/>
                  <a:pt x="410482" y="2797105"/>
                  <a:pt x="424484" y="2793607"/>
                </a:cubicBezTo>
                <a:cubicBezTo>
                  <a:pt x="429151" y="2792440"/>
                  <a:pt x="437319" y="2792440"/>
                  <a:pt x="436152" y="2784277"/>
                </a:cubicBezTo>
                <a:cubicBezTo>
                  <a:pt x="436152" y="2774946"/>
                  <a:pt x="431485" y="2764450"/>
                  <a:pt x="422150" y="2762118"/>
                </a:cubicBezTo>
                <a:cubicBezTo>
                  <a:pt x="396480" y="2755120"/>
                  <a:pt x="398813" y="2738793"/>
                  <a:pt x="404648" y="2717800"/>
                </a:cubicBezTo>
                <a:cubicBezTo>
                  <a:pt x="411649" y="2686311"/>
                  <a:pt x="410482" y="2654823"/>
                  <a:pt x="401147" y="2623334"/>
                </a:cubicBezTo>
                <a:cubicBezTo>
                  <a:pt x="398813" y="2614004"/>
                  <a:pt x="397646" y="2605840"/>
                  <a:pt x="403481" y="2597676"/>
                </a:cubicBezTo>
                <a:cubicBezTo>
                  <a:pt x="418650" y="2574351"/>
                  <a:pt x="426817" y="2552192"/>
                  <a:pt x="409315" y="2525369"/>
                </a:cubicBezTo>
                <a:cubicBezTo>
                  <a:pt x="403481" y="2514872"/>
                  <a:pt x="415149" y="2509041"/>
                  <a:pt x="422150" y="2510207"/>
                </a:cubicBezTo>
                <a:cubicBezTo>
                  <a:pt x="460656" y="2518371"/>
                  <a:pt x="473491" y="2498545"/>
                  <a:pt x="475825" y="2464724"/>
                </a:cubicBezTo>
                <a:cubicBezTo>
                  <a:pt x="476991" y="2458892"/>
                  <a:pt x="481659" y="2454227"/>
                  <a:pt x="485159" y="2448396"/>
                </a:cubicBezTo>
                <a:cubicBezTo>
                  <a:pt x="503829" y="2416907"/>
                  <a:pt x="506162" y="2414575"/>
                  <a:pt x="542334" y="2422738"/>
                </a:cubicBezTo>
                <a:cubicBezTo>
                  <a:pt x="562171" y="2427403"/>
                  <a:pt x="575006" y="2425071"/>
                  <a:pt x="584340" y="2404078"/>
                </a:cubicBezTo>
                <a:cubicBezTo>
                  <a:pt x="591341" y="2388917"/>
                  <a:pt x="604177" y="2374922"/>
                  <a:pt x="622846" y="2372590"/>
                </a:cubicBezTo>
                <a:cubicBezTo>
                  <a:pt x="640349" y="2370257"/>
                  <a:pt x="641515" y="2358595"/>
                  <a:pt x="641515" y="2345766"/>
                </a:cubicBezTo>
                <a:cubicBezTo>
                  <a:pt x="641515" y="2332937"/>
                  <a:pt x="640349" y="2321275"/>
                  <a:pt x="648517" y="2310778"/>
                </a:cubicBezTo>
                <a:cubicBezTo>
                  <a:pt x="654351" y="2302615"/>
                  <a:pt x="648517" y="2296783"/>
                  <a:pt x="642682" y="2293285"/>
                </a:cubicBezTo>
                <a:cubicBezTo>
                  <a:pt x="633348" y="2289786"/>
                  <a:pt x="625180" y="2287453"/>
                  <a:pt x="615845" y="2286287"/>
                </a:cubicBezTo>
                <a:cubicBezTo>
                  <a:pt x="585507" y="2278123"/>
                  <a:pt x="584340" y="2275791"/>
                  <a:pt x="597176" y="2248967"/>
                </a:cubicBezTo>
                <a:cubicBezTo>
                  <a:pt x="603010" y="2234972"/>
                  <a:pt x="612345" y="2223309"/>
                  <a:pt x="619346" y="2210481"/>
                </a:cubicBezTo>
                <a:cubicBezTo>
                  <a:pt x="628680" y="2195319"/>
                  <a:pt x="638015" y="2180158"/>
                  <a:pt x="657851" y="2198818"/>
                </a:cubicBezTo>
                <a:cubicBezTo>
                  <a:pt x="664852" y="2204649"/>
                  <a:pt x="674187" y="2201151"/>
                  <a:pt x="676521" y="2190654"/>
                </a:cubicBezTo>
                <a:cubicBezTo>
                  <a:pt x="680021" y="2177826"/>
                  <a:pt x="684688" y="2163831"/>
                  <a:pt x="668353" y="2153334"/>
                </a:cubicBezTo>
                <a:cubicBezTo>
                  <a:pt x="667186" y="2153334"/>
                  <a:pt x="666019" y="2153334"/>
                  <a:pt x="663685" y="2152168"/>
                </a:cubicBezTo>
                <a:cubicBezTo>
                  <a:pt x="654351" y="2148669"/>
                  <a:pt x="638015" y="2156833"/>
                  <a:pt x="635681" y="2139339"/>
                </a:cubicBezTo>
                <a:cubicBezTo>
                  <a:pt x="633348" y="2123012"/>
                  <a:pt x="638015" y="2107850"/>
                  <a:pt x="648517" y="2093855"/>
                </a:cubicBezTo>
                <a:cubicBezTo>
                  <a:pt x="657851" y="2083359"/>
                  <a:pt x="670686" y="2076362"/>
                  <a:pt x="683522" y="2071697"/>
                </a:cubicBezTo>
                <a:cubicBezTo>
                  <a:pt x="694023" y="2068198"/>
                  <a:pt x="702191" y="2068198"/>
                  <a:pt x="703358" y="2082193"/>
                </a:cubicBezTo>
                <a:cubicBezTo>
                  <a:pt x="704525" y="2086858"/>
                  <a:pt x="706858" y="2091523"/>
                  <a:pt x="711526" y="2091523"/>
                </a:cubicBezTo>
                <a:cubicBezTo>
                  <a:pt x="719694" y="2091523"/>
                  <a:pt x="720860" y="2085692"/>
                  <a:pt x="720860" y="2081027"/>
                </a:cubicBezTo>
                <a:cubicBezTo>
                  <a:pt x="722027" y="2071697"/>
                  <a:pt x="722027" y="2063533"/>
                  <a:pt x="723194" y="2055369"/>
                </a:cubicBezTo>
                <a:cubicBezTo>
                  <a:pt x="726695" y="2027379"/>
                  <a:pt x="745364" y="2016883"/>
                  <a:pt x="771034" y="2027379"/>
                </a:cubicBezTo>
                <a:cubicBezTo>
                  <a:pt x="774535" y="2028545"/>
                  <a:pt x="776869" y="2029712"/>
                  <a:pt x="779202" y="2030878"/>
                </a:cubicBezTo>
                <a:cubicBezTo>
                  <a:pt x="816541" y="2050704"/>
                  <a:pt x="822375" y="2049538"/>
                  <a:pt x="839878" y="2009885"/>
                </a:cubicBezTo>
                <a:cubicBezTo>
                  <a:pt x="846879" y="1994724"/>
                  <a:pt x="855047" y="1986560"/>
                  <a:pt x="872549" y="1988893"/>
                </a:cubicBezTo>
                <a:cubicBezTo>
                  <a:pt x="879550" y="1990059"/>
                  <a:pt x="885385" y="1988893"/>
                  <a:pt x="891219" y="1987727"/>
                </a:cubicBezTo>
                <a:cubicBezTo>
                  <a:pt x="926224" y="1986560"/>
                  <a:pt x="953061" y="1973732"/>
                  <a:pt x="961229" y="1935245"/>
                </a:cubicBezTo>
                <a:cubicBezTo>
                  <a:pt x="964729" y="1921250"/>
                  <a:pt x="970564" y="1907255"/>
                  <a:pt x="979898" y="1895593"/>
                </a:cubicBezTo>
                <a:cubicBezTo>
                  <a:pt x="985733" y="1887429"/>
                  <a:pt x="995067" y="1882764"/>
                  <a:pt x="1004402" y="1886263"/>
                </a:cubicBezTo>
                <a:cubicBezTo>
                  <a:pt x="1016070" y="1889761"/>
                  <a:pt x="1011403" y="1900258"/>
                  <a:pt x="1010236" y="1908421"/>
                </a:cubicBezTo>
                <a:cubicBezTo>
                  <a:pt x="1005569" y="1959736"/>
                  <a:pt x="1005569" y="1959736"/>
                  <a:pt x="1054576" y="1949240"/>
                </a:cubicBezTo>
                <a:cubicBezTo>
                  <a:pt x="1072079" y="1945741"/>
                  <a:pt x="1088414" y="1944575"/>
                  <a:pt x="1105917" y="1948074"/>
                </a:cubicBezTo>
                <a:cubicBezTo>
                  <a:pt x="1123419" y="1952739"/>
                  <a:pt x="1137421" y="1956238"/>
                  <a:pt x="1144422" y="1978397"/>
                </a:cubicBezTo>
                <a:cubicBezTo>
                  <a:pt x="1156091" y="2009885"/>
                  <a:pt x="1200431" y="2019215"/>
                  <a:pt x="1237769" y="2001722"/>
                </a:cubicBezTo>
                <a:cubicBezTo>
                  <a:pt x="1243604" y="1999389"/>
                  <a:pt x="1248271" y="1995890"/>
                  <a:pt x="1255272" y="1992392"/>
                </a:cubicBezTo>
                <a:cubicBezTo>
                  <a:pt x="1259939" y="2019215"/>
                  <a:pt x="1266940" y="2043707"/>
                  <a:pt x="1293778" y="2055369"/>
                </a:cubicBezTo>
                <a:cubicBezTo>
                  <a:pt x="1318281" y="2065865"/>
                  <a:pt x="1341618" y="2060034"/>
                  <a:pt x="1366122" y="2055369"/>
                </a:cubicBezTo>
                <a:cubicBezTo>
                  <a:pt x="1368455" y="2062367"/>
                  <a:pt x="1363788" y="2064699"/>
                  <a:pt x="1361454" y="2068198"/>
                </a:cubicBezTo>
                <a:cubicBezTo>
                  <a:pt x="1338117" y="2093855"/>
                  <a:pt x="1347452" y="2123012"/>
                  <a:pt x="1381290" y="2133508"/>
                </a:cubicBezTo>
                <a:cubicBezTo>
                  <a:pt x="1416296" y="2144004"/>
                  <a:pt x="1416296" y="2144004"/>
                  <a:pt x="1404627" y="2178992"/>
                </a:cubicBezTo>
                <a:cubicBezTo>
                  <a:pt x="1396459" y="2203483"/>
                  <a:pt x="1410461" y="2229141"/>
                  <a:pt x="1436132" y="2232639"/>
                </a:cubicBezTo>
                <a:cubicBezTo>
                  <a:pt x="1448967" y="2234972"/>
                  <a:pt x="1450134" y="2223309"/>
                  <a:pt x="1452467" y="2215146"/>
                </a:cubicBezTo>
                <a:cubicBezTo>
                  <a:pt x="1455968" y="2201151"/>
                  <a:pt x="1458302" y="2184823"/>
                  <a:pt x="1475804" y="2180158"/>
                </a:cubicBezTo>
                <a:cubicBezTo>
                  <a:pt x="1487473" y="2177826"/>
                  <a:pt x="1495640" y="2176659"/>
                  <a:pt x="1490973" y="2194153"/>
                </a:cubicBezTo>
                <a:cubicBezTo>
                  <a:pt x="1480472" y="2238471"/>
                  <a:pt x="1492140" y="2253632"/>
                  <a:pt x="1536480" y="2257131"/>
                </a:cubicBezTo>
                <a:cubicBezTo>
                  <a:pt x="1592488" y="2261796"/>
                  <a:pt x="1640328" y="2281622"/>
                  <a:pt x="1682334" y="2317776"/>
                </a:cubicBezTo>
                <a:cubicBezTo>
                  <a:pt x="1703338" y="2336436"/>
                  <a:pt x="1725507" y="2351597"/>
                  <a:pt x="1752345" y="2360927"/>
                </a:cubicBezTo>
                <a:cubicBezTo>
                  <a:pt x="1766347" y="2365592"/>
                  <a:pt x="1779182" y="2365592"/>
                  <a:pt x="1790850" y="2355096"/>
                </a:cubicBezTo>
                <a:cubicBezTo>
                  <a:pt x="1801352" y="2345766"/>
                  <a:pt x="1814187" y="2339935"/>
                  <a:pt x="1825855" y="2351597"/>
                </a:cubicBezTo>
                <a:cubicBezTo>
                  <a:pt x="1837524" y="2364426"/>
                  <a:pt x="1824689" y="2373756"/>
                  <a:pt x="1817688" y="2380753"/>
                </a:cubicBezTo>
                <a:cubicBezTo>
                  <a:pt x="1800185" y="2398247"/>
                  <a:pt x="1799018" y="2414575"/>
                  <a:pt x="1807186" y="2436733"/>
                </a:cubicBezTo>
                <a:cubicBezTo>
                  <a:pt x="1822938" y="2481051"/>
                  <a:pt x="1831690" y="2525952"/>
                  <a:pt x="1836065" y="2571290"/>
                </a:cubicBezTo>
                <a:lnTo>
                  <a:pt x="1836900" y="2614907"/>
                </a:lnTo>
                <a:lnTo>
                  <a:pt x="2065106" y="2240082"/>
                </a:lnTo>
                <a:lnTo>
                  <a:pt x="2042723" y="2222711"/>
                </a:lnTo>
                <a:cubicBezTo>
                  <a:pt x="2031161" y="2219109"/>
                  <a:pt x="2018304" y="2219861"/>
                  <a:pt x="2003998" y="2224820"/>
                </a:cubicBezTo>
                <a:cubicBezTo>
                  <a:pt x="1999225" y="2226074"/>
                  <a:pt x="1993324" y="2233326"/>
                  <a:pt x="1989060" y="2226794"/>
                </a:cubicBezTo>
                <a:cubicBezTo>
                  <a:pt x="1984204" y="2220868"/>
                  <a:pt x="1988317" y="2214236"/>
                  <a:pt x="1993035" y="2208195"/>
                </a:cubicBezTo>
                <a:cubicBezTo>
                  <a:pt x="1993627" y="2207589"/>
                  <a:pt x="1994218" y="2206984"/>
                  <a:pt x="1994810" y="2206378"/>
                </a:cubicBezTo>
                <a:cubicBezTo>
                  <a:pt x="2006584" y="2189481"/>
                  <a:pt x="2004067" y="2178739"/>
                  <a:pt x="1985471" y="2174773"/>
                </a:cubicBezTo>
                <a:cubicBezTo>
                  <a:pt x="1968070" y="2170792"/>
                  <a:pt x="1961372" y="2160699"/>
                  <a:pt x="1958208" y="2145776"/>
                </a:cubicBezTo>
                <a:cubicBezTo>
                  <a:pt x="1953793" y="2126080"/>
                  <a:pt x="1946998" y="2107610"/>
                  <a:pt x="1928319" y="2096463"/>
                </a:cubicBezTo>
                <a:cubicBezTo>
                  <a:pt x="1919887" y="2091777"/>
                  <a:pt x="1923367" y="2082160"/>
                  <a:pt x="1926297" y="2076739"/>
                </a:cubicBezTo>
                <a:cubicBezTo>
                  <a:pt x="1936229" y="2055675"/>
                  <a:pt x="1933038" y="2038358"/>
                  <a:pt x="1919077" y="2021171"/>
                </a:cubicBezTo>
                <a:cubicBezTo>
                  <a:pt x="1910576" y="2010500"/>
                  <a:pt x="1912310" y="2005094"/>
                  <a:pt x="1927826" y="2001317"/>
                </a:cubicBezTo>
                <a:cubicBezTo>
                  <a:pt x="1960646" y="1993144"/>
                  <a:pt x="1981142" y="1954000"/>
                  <a:pt x="1968832" y="1924225"/>
                </a:cubicBezTo>
                <a:cubicBezTo>
                  <a:pt x="1966370" y="1918270"/>
                  <a:pt x="1963289" y="1910528"/>
                  <a:pt x="1955517" y="1911219"/>
                </a:cubicBezTo>
                <a:cubicBezTo>
                  <a:pt x="1947745" y="1911911"/>
                  <a:pt x="1940015" y="1916192"/>
                  <a:pt x="1938322" y="1925189"/>
                </a:cubicBezTo>
                <a:cubicBezTo>
                  <a:pt x="1936589" y="1930596"/>
                  <a:pt x="1936066" y="1937185"/>
                  <a:pt x="1934938" y="1943183"/>
                </a:cubicBezTo>
                <a:cubicBezTo>
                  <a:pt x="1934416" y="1949772"/>
                  <a:pt x="1932682" y="1955179"/>
                  <a:pt x="1926093" y="1954660"/>
                </a:cubicBezTo>
                <a:cubicBezTo>
                  <a:pt x="1918308" y="1954154"/>
                  <a:pt x="1917042" y="1948185"/>
                  <a:pt x="1916974" y="1942201"/>
                </a:cubicBezTo>
                <a:cubicBezTo>
                  <a:pt x="1916314" y="1936823"/>
                  <a:pt x="1917442" y="1930825"/>
                  <a:pt x="1917387" y="1926038"/>
                </a:cubicBezTo>
                <a:cubicBezTo>
                  <a:pt x="1917263" y="1915268"/>
                  <a:pt x="1912958" y="1905146"/>
                  <a:pt x="1901582" y="1904684"/>
                </a:cubicBezTo>
                <a:cubicBezTo>
                  <a:pt x="1892009" y="1904798"/>
                  <a:pt x="1890344" y="1916189"/>
                  <a:pt x="1889243" y="1924580"/>
                </a:cubicBezTo>
                <a:cubicBezTo>
                  <a:pt x="1888129" y="1931775"/>
                  <a:pt x="1890619" y="1940123"/>
                  <a:pt x="1887111" y="1947347"/>
                </a:cubicBezTo>
                <a:cubicBezTo>
                  <a:pt x="1882448" y="1958174"/>
                  <a:pt x="1876505" y="1961836"/>
                  <a:pt x="1867413" y="1951772"/>
                </a:cubicBezTo>
                <a:cubicBezTo>
                  <a:pt x="1854690" y="1938160"/>
                  <a:pt x="1849119" y="1922069"/>
                  <a:pt x="1845928" y="1904752"/>
                </a:cubicBezTo>
                <a:cubicBezTo>
                  <a:pt x="1841486" y="1882663"/>
                  <a:pt x="1834814" y="1874963"/>
                  <a:pt x="1812641" y="1872237"/>
                </a:cubicBezTo>
                <a:cubicBezTo>
                  <a:pt x="1804842" y="1870535"/>
                  <a:pt x="1795874" y="1871240"/>
                  <a:pt x="1787497" y="1871341"/>
                </a:cubicBezTo>
                <a:cubicBezTo>
                  <a:pt x="1783906" y="1871384"/>
                  <a:pt x="1779133" y="1872638"/>
                  <a:pt x="1777290" y="1868471"/>
                </a:cubicBezTo>
                <a:cubicBezTo>
                  <a:pt x="1774842" y="1863713"/>
                  <a:pt x="1777194" y="1860094"/>
                  <a:pt x="1780165" y="1858263"/>
                </a:cubicBezTo>
                <a:cubicBezTo>
                  <a:pt x="1793233" y="1849728"/>
                  <a:pt x="1790757" y="1842577"/>
                  <a:pt x="1780482" y="1833723"/>
                </a:cubicBezTo>
                <a:cubicBezTo>
                  <a:pt x="1767786" y="1822505"/>
                  <a:pt x="1767002" y="1806356"/>
                  <a:pt x="1768626" y="1791375"/>
                </a:cubicBezTo>
                <a:cubicBezTo>
                  <a:pt x="1769685" y="1779394"/>
                  <a:pt x="1766040" y="1774650"/>
                  <a:pt x="1754692" y="1776581"/>
                </a:cubicBezTo>
                <a:cubicBezTo>
                  <a:pt x="1748722" y="1777849"/>
                  <a:pt x="1743935" y="1777907"/>
                  <a:pt x="1740276" y="1771966"/>
                </a:cubicBezTo>
                <a:cubicBezTo>
                  <a:pt x="1734802" y="1764252"/>
                  <a:pt x="1740745" y="1760590"/>
                  <a:pt x="1743674" y="1755169"/>
                </a:cubicBezTo>
                <a:cubicBezTo>
                  <a:pt x="1745435" y="1752156"/>
                  <a:pt x="1748393" y="1749128"/>
                  <a:pt x="1750745" y="1745509"/>
                </a:cubicBezTo>
                <a:cubicBezTo>
                  <a:pt x="1764899" y="1727387"/>
                  <a:pt x="1759370" y="1714886"/>
                  <a:pt x="1735986" y="1710977"/>
                </a:cubicBezTo>
                <a:cubicBezTo>
                  <a:pt x="1732988" y="1710414"/>
                  <a:pt x="1730594" y="1710443"/>
                  <a:pt x="1728187" y="1709275"/>
                </a:cubicBezTo>
                <a:cubicBezTo>
                  <a:pt x="1722781" y="1707544"/>
                  <a:pt x="1716757" y="1704026"/>
                  <a:pt x="1717885" y="1698028"/>
                </a:cubicBezTo>
                <a:cubicBezTo>
                  <a:pt x="1718421" y="1692635"/>
                  <a:pt x="1724982" y="1690762"/>
                  <a:pt x="1729769" y="1690704"/>
                </a:cubicBezTo>
                <a:cubicBezTo>
                  <a:pt x="1734556" y="1690647"/>
                  <a:pt x="1738752" y="1691195"/>
                  <a:pt x="1743552" y="1692334"/>
                </a:cubicBezTo>
                <a:cubicBezTo>
                  <a:pt x="1751338" y="1692840"/>
                  <a:pt x="1756097" y="1690389"/>
                  <a:pt x="1757198" y="1681998"/>
                </a:cubicBezTo>
                <a:cubicBezTo>
                  <a:pt x="1760568" y="1662807"/>
                  <a:pt x="1771779" y="1648909"/>
                  <a:pt x="1783595" y="1635602"/>
                </a:cubicBezTo>
                <a:cubicBezTo>
                  <a:pt x="1797172" y="1619281"/>
                  <a:pt x="1814366" y="1605311"/>
                  <a:pt x="1825522" y="1586626"/>
                </a:cubicBezTo>
                <a:cubicBezTo>
                  <a:pt x="1829635" y="1579994"/>
                  <a:pt x="1836224" y="1580513"/>
                  <a:pt x="1841616" y="1581047"/>
                </a:cubicBezTo>
                <a:cubicBezTo>
                  <a:pt x="1859580" y="1582029"/>
                  <a:pt x="1876953" y="1583616"/>
                  <a:pt x="1886898" y="1563748"/>
                </a:cubicBezTo>
                <a:cubicBezTo>
                  <a:pt x="1889251" y="1560130"/>
                  <a:pt x="1893446" y="1560678"/>
                  <a:pt x="1897050" y="1561831"/>
                </a:cubicBezTo>
                <a:cubicBezTo>
                  <a:pt x="1915660" y="1566994"/>
                  <a:pt x="1935991" y="1565554"/>
                  <a:pt x="1955152" y="1566521"/>
                </a:cubicBezTo>
                <a:cubicBezTo>
                  <a:pt x="1984492" y="1567965"/>
                  <a:pt x="2009733" y="1577238"/>
                  <a:pt x="2025592" y="1603380"/>
                </a:cubicBezTo>
                <a:cubicBezTo>
                  <a:pt x="2032291" y="1613473"/>
                  <a:pt x="2042470" y="1613949"/>
                  <a:pt x="2052044" y="1613835"/>
                </a:cubicBezTo>
                <a:cubicBezTo>
                  <a:pt x="2074190" y="1614168"/>
                  <a:pt x="2079650" y="1620685"/>
                  <a:pt x="2076899" y="1641664"/>
                </a:cubicBezTo>
                <a:cubicBezTo>
                  <a:pt x="2072964" y="1663853"/>
                  <a:pt x="2072964" y="1663853"/>
                  <a:pt x="2096926" y="1665960"/>
                </a:cubicBezTo>
                <a:cubicBezTo>
                  <a:pt x="2102318" y="1666494"/>
                  <a:pt x="2106513" y="1667042"/>
                  <a:pt x="2106596" y="1674222"/>
                </a:cubicBezTo>
                <a:cubicBezTo>
                  <a:pt x="2108686" y="1699930"/>
                  <a:pt x="2111960" y="1724427"/>
                  <a:pt x="2112853" y="1750149"/>
                </a:cubicBezTo>
                <a:cubicBezTo>
                  <a:pt x="2114270" y="1769283"/>
                  <a:pt x="2109688" y="1787291"/>
                  <a:pt x="2099702" y="1803568"/>
                </a:cubicBezTo>
                <a:cubicBezTo>
                  <a:pt x="2093842" y="1814411"/>
                  <a:pt x="2099659" y="1852042"/>
                  <a:pt x="2108146" y="1861516"/>
                </a:cubicBezTo>
                <a:cubicBezTo>
                  <a:pt x="2111172" y="1864472"/>
                  <a:pt x="2113593" y="1866837"/>
                  <a:pt x="2118353" y="1864386"/>
                </a:cubicBezTo>
                <a:cubicBezTo>
                  <a:pt x="2145162" y="1853891"/>
                  <a:pt x="2170375" y="1860771"/>
                  <a:pt x="2195616" y="1870044"/>
                </a:cubicBezTo>
                <a:cubicBezTo>
                  <a:pt x="2201022" y="1871774"/>
                  <a:pt x="2205231" y="1873519"/>
                  <a:pt x="2210032" y="1874658"/>
                </a:cubicBezTo>
                <a:cubicBezTo>
                  <a:pt x="2225630" y="1878062"/>
                  <a:pt x="2237061" y="1883311"/>
                  <a:pt x="2245025" y="1899374"/>
                </a:cubicBezTo>
                <a:lnTo>
                  <a:pt x="2262548" y="1915785"/>
                </a:lnTo>
                <a:lnTo>
                  <a:pt x="3291650" y="225494"/>
                </a:lnTo>
                <a:lnTo>
                  <a:pt x="3646505" y="225494"/>
                </a:lnTo>
                <a:lnTo>
                  <a:pt x="3643558" y="219709"/>
                </a:lnTo>
                <a:cubicBezTo>
                  <a:pt x="3617161" y="181987"/>
                  <a:pt x="3647329" y="151808"/>
                  <a:pt x="3654871" y="121630"/>
                </a:cubicBezTo>
                <a:cubicBezTo>
                  <a:pt x="3669955" y="72590"/>
                  <a:pt x="3711437" y="68817"/>
                  <a:pt x="3752918" y="98996"/>
                </a:cubicBezTo>
                <a:cubicBezTo>
                  <a:pt x="3760460" y="102768"/>
                  <a:pt x="3764231" y="110313"/>
                  <a:pt x="3771774" y="106540"/>
                </a:cubicBezTo>
                <a:cubicBezTo>
                  <a:pt x="3798171" y="83907"/>
                  <a:pt x="3828339" y="87679"/>
                  <a:pt x="3858507" y="87679"/>
                </a:cubicBezTo>
                <a:cubicBezTo>
                  <a:pt x="3892447" y="42411"/>
                  <a:pt x="3933928" y="65045"/>
                  <a:pt x="3971639" y="80134"/>
                </a:cubicBezTo>
                <a:cubicBezTo>
                  <a:pt x="4031975" y="110313"/>
                  <a:pt x="4084770" y="102768"/>
                  <a:pt x="4137564" y="72590"/>
                </a:cubicBezTo>
                <a:cubicBezTo>
                  <a:pt x="4167733" y="53728"/>
                  <a:pt x="4190359" y="53728"/>
                  <a:pt x="4216756" y="72590"/>
                </a:cubicBezTo>
                <a:cubicBezTo>
                  <a:pt x="4216756" y="76362"/>
                  <a:pt x="4220527" y="76362"/>
                  <a:pt x="4220527" y="76362"/>
                </a:cubicBezTo>
                <a:cubicBezTo>
                  <a:pt x="4269551" y="106540"/>
                  <a:pt x="4273322" y="102768"/>
                  <a:pt x="4307261" y="57500"/>
                </a:cubicBezTo>
                <a:cubicBezTo>
                  <a:pt x="4322345" y="42411"/>
                  <a:pt x="4337430" y="27322"/>
                  <a:pt x="4360056" y="12233"/>
                </a:cubicBezTo>
                <a:cubicBezTo>
                  <a:pt x="4382682" y="916"/>
                  <a:pt x="4401537" y="916"/>
                  <a:pt x="4427934" y="16005"/>
                </a:cubicBezTo>
                <a:cubicBezTo>
                  <a:pt x="4488271" y="61273"/>
                  <a:pt x="4495813" y="61273"/>
                  <a:pt x="4556150" y="16005"/>
                </a:cubicBezTo>
                <a:cubicBezTo>
                  <a:pt x="4567463" y="7517"/>
                  <a:pt x="4574534" y="-970"/>
                  <a:pt x="4585316" y="91"/>
                </a:cubicBezTo>
                <a:close/>
              </a:path>
            </a:pathLst>
          </a:custGeom>
          <a:solidFill>
            <a:schemeClr val="bg1">
              <a:lumMod val="95000"/>
            </a:schemeClr>
          </a:solidFill>
          <a:ln w="25400">
            <a:noFill/>
          </a:ln>
          <a:effectLst/>
        </p:spPr>
        <p:txBody>
          <a:bodyPr wrap="square" anchor="ctr">
            <a:noAutofit/>
          </a:bodyPr>
          <a:lstStyle>
            <a:lvl1pPr marL="0" indent="0" algn="ctr">
              <a:buFontTx/>
              <a:buNone/>
              <a:defRPr sz="14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365181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513625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cs typeface="+mn-cs"/>
              </a:endParaRPr>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cs typeface="+mn-cs"/>
              </a:endParaRPr>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465285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Images &amp; Contents">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DCA9BD29-3335-49FC-8BD0-26E45751AC99}"/>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400"/>
            </a:lvl1pPr>
          </a:lstStyle>
          <a:p>
            <a:r>
              <a:rPr lang="en-US" altLang="ko-KR" dirty="0"/>
              <a:t>Your Picture Here send to back</a:t>
            </a:r>
            <a:endParaRPr lang="ko-KR" altLang="en-US" dirty="0"/>
          </a:p>
        </p:txBody>
      </p:sp>
    </p:spTree>
    <p:extLst>
      <p:ext uri="{BB962C8B-B14F-4D97-AF65-F5344CB8AC3E}">
        <p14:creationId xmlns:p14="http://schemas.microsoft.com/office/powerpoint/2010/main" val="11187761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4544297" y="553701"/>
            <a:ext cx="3387405" cy="2808624"/>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8064908" y="3488723"/>
            <a:ext cx="3387405" cy="2808624"/>
          </a:xfrm>
          <a:prstGeom prst="rect">
            <a:avLst/>
          </a:prstGeom>
          <a:solidFill>
            <a:schemeClr val="bg1">
              <a:lumMod val="95000"/>
            </a:schemeClr>
          </a:solidFill>
          <a:ln w="3810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1">
            <a:extLst>
              <a:ext uri="{FF2B5EF4-FFF2-40B4-BE49-F238E27FC236}">
                <a16:creationId xmlns:a16="http://schemas.microsoft.com/office/drawing/2014/main" id="{D96107BE-A57B-43A2-8162-9CC825B80B47}"/>
              </a:ext>
            </a:extLst>
          </p:cNvPr>
          <p:cNvSpPr/>
          <p:nvPr userDrawn="1"/>
        </p:nvSpPr>
        <p:spPr>
          <a:xfrm>
            <a:off x="8064908" y="553701"/>
            <a:ext cx="3387405" cy="280831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Rectangle 8">
            <a:extLst>
              <a:ext uri="{FF2B5EF4-FFF2-40B4-BE49-F238E27FC236}">
                <a16:creationId xmlns:a16="http://schemas.microsoft.com/office/drawing/2014/main" id="{B278EEC4-D011-4897-80FB-FEE45D61C9CB}"/>
              </a:ext>
            </a:extLst>
          </p:cNvPr>
          <p:cNvSpPr/>
          <p:nvPr userDrawn="1"/>
        </p:nvSpPr>
        <p:spPr>
          <a:xfrm>
            <a:off x="4544297" y="3489035"/>
            <a:ext cx="3387405" cy="2808312"/>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9558840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bg1"/>
        </a:solidFill>
        <a:effectLst/>
      </p:bgPr>
    </p:bg>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211516" y="216000"/>
            <a:ext cx="5228944" cy="6426000"/>
          </a:xfrm>
          <a:prstGeom prst="rect">
            <a:avLst/>
          </a:prstGeom>
          <a:solidFill>
            <a:schemeClr val="bg1">
              <a:lumMod val="95000"/>
            </a:schemeClr>
          </a:solidFill>
        </p:spPr>
        <p:txBody>
          <a:bodyPr anchor="ctr"/>
          <a:lstStyle>
            <a:lvl1pPr marL="0" indent="0" algn="ctr">
              <a:buNone/>
              <a:defRPr sz="20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2" name="직사각형 1">
            <a:extLst>
              <a:ext uri="{FF2B5EF4-FFF2-40B4-BE49-F238E27FC236}">
                <a16:creationId xmlns:a16="http://schemas.microsoft.com/office/drawing/2014/main" id="{2589C8AA-2D4C-4994-980A-55755859B752}"/>
              </a:ext>
            </a:extLst>
          </p:cNvPr>
          <p:cNvSpPr/>
          <p:nvPr userDrawn="1"/>
        </p:nvSpPr>
        <p:spPr>
          <a:xfrm>
            <a:off x="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직사각형 9">
            <a:extLst>
              <a:ext uri="{FF2B5EF4-FFF2-40B4-BE49-F238E27FC236}">
                <a16:creationId xmlns:a16="http://schemas.microsoft.com/office/drawing/2014/main" id="{A449903D-1884-4F36-ADC7-5E445863E767}"/>
              </a:ext>
            </a:extLst>
          </p:cNvPr>
          <p:cNvSpPr/>
          <p:nvPr userDrawn="1"/>
        </p:nvSpPr>
        <p:spPr>
          <a:xfrm>
            <a:off x="1197600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직사각형 10">
            <a:extLst>
              <a:ext uri="{FF2B5EF4-FFF2-40B4-BE49-F238E27FC236}">
                <a16:creationId xmlns:a16="http://schemas.microsoft.com/office/drawing/2014/main" id="{43353408-014E-40E6-91DD-CB316B4EA769}"/>
              </a:ext>
            </a:extLst>
          </p:cNvPr>
          <p:cNvSpPr/>
          <p:nvPr userDrawn="1"/>
        </p:nvSpPr>
        <p:spPr>
          <a:xfrm>
            <a:off x="0" y="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 name="직사각형 11">
            <a:extLst>
              <a:ext uri="{FF2B5EF4-FFF2-40B4-BE49-F238E27FC236}">
                <a16:creationId xmlns:a16="http://schemas.microsoft.com/office/drawing/2014/main" id="{E3769F56-512B-47D6-9A36-7436DFABFE7B}"/>
              </a:ext>
            </a:extLst>
          </p:cNvPr>
          <p:cNvSpPr/>
          <p:nvPr userDrawn="1"/>
        </p:nvSpPr>
        <p:spPr>
          <a:xfrm>
            <a:off x="0" y="664200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8585922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510298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srgbClr val="000000">
                  <a:lumMod val="85000"/>
                  <a:lumOff val="15000"/>
                </a:srgbClr>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4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278572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E85955-A903-40DE-B71F-A454596F0E73}" type="datetimeFigureOut">
              <a:rPr lang="en-US" smtClean="0"/>
              <a:t>7/3/2020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2591814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E85955-A903-40DE-B71F-A454596F0E73}" type="datetimeFigureOut">
              <a:rPr lang="en-US" smtClean="0"/>
              <a:t>7/3/2020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111921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E85955-A903-40DE-B71F-A454596F0E73}" type="datetimeFigureOut">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408713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85955-A903-40DE-B71F-A454596F0E73}"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259896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E85955-A903-40DE-B71F-A454596F0E73}"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61E230-C126-4776-AE53-D15A73394146}" type="slidenum">
              <a:rPr lang="en-US" smtClean="0"/>
              <a:t>‹#›</a:t>
            </a:fld>
            <a:endParaRPr lang="en-US"/>
          </a:p>
        </p:txBody>
      </p:sp>
    </p:spTree>
    <p:extLst>
      <p:ext uri="{BB962C8B-B14F-4D97-AF65-F5344CB8AC3E}">
        <p14:creationId xmlns:p14="http://schemas.microsoft.com/office/powerpoint/2010/main" val="1189616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85955-A903-40DE-B71F-A454596F0E73}" type="datetimeFigureOut">
              <a:rPr lang="en-US" smtClean="0"/>
              <a:t>7/3/2020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61E230-C126-4776-AE53-D15A73394146}" type="slidenum">
              <a:rPr lang="en-US" smtClean="0"/>
              <a:t>‹#›</a:t>
            </a:fld>
            <a:endParaRPr lang="en-US"/>
          </a:p>
        </p:txBody>
      </p:sp>
    </p:spTree>
    <p:extLst>
      <p:ext uri="{BB962C8B-B14F-4D97-AF65-F5344CB8AC3E}">
        <p14:creationId xmlns:p14="http://schemas.microsoft.com/office/powerpoint/2010/main" val="3087211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8"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2116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4846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image" Target="../media/image21.png"/><Relationship Id="rId7"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 Id="rId9" Type="http://schemas.openxmlformats.org/officeDocument/2006/relationships/chart" Target="../charts/chart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t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tif"/><Relationship Id="rId5" Type="http://schemas.openxmlformats.org/officeDocument/2006/relationships/image" Target="../media/image10.ti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0.em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BEBA8EAE-BF5A-486C-A8C5-ECC9F3942E4B}">
                <a14:imgProps xmlns:a14="http://schemas.microsoft.com/office/drawing/2010/main">
                  <a14:imgLayer r:embed="rId4">
                    <a14:imgEffect>
                      <a14:artisticPhotocopy/>
                    </a14:imgEffect>
                    <a14:imgEffect>
                      <a14:brightnessContrast bright="-20000"/>
                    </a14:imgEffect>
                  </a14:imgLayer>
                </a14:imgProps>
              </a:ext>
              <a:ext uri="{28A0092B-C50C-407E-A947-70E740481C1C}">
                <a14:useLocalDpi xmlns:a14="http://schemas.microsoft.com/office/drawing/2010/main" val="0"/>
              </a:ext>
            </a:extLst>
          </a:blip>
          <a:srcRect l="-364" t="14359" r="364" b="1267"/>
          <a:stretch/>
        </p:blipFill>
        <p:spPr>
          <a:xfrm>
            <a:off x="-48768" y="0"/>
            <a:ext cx="12240768" cy="6858000"/>
          </a:xfrm>
          <a:prstGeom prst="rect">
            <a:avLst/>
          </a:prstGeom>
        </p:spPr>
      </p:pic>
      <p:sp>
        <p:nvSpPr>
          <p:cNvPr id="4" name="Rectangle 3"/>
          <p:cNvSpPr/>
          <p:nvPr/>
        </p:nvSpPr>
        <p:spPr>
          <a:xfrm>
            <a:off x="762648" y="2812903"/>
            <a:ext cx="10666703" cy="1877437"/>
          </a:xfrm>
          <a:prstGeom prst="rect">
            <a:avLst/>
          </a:prstGeom>
          <a:noFill/>
        </p:spPr>
        <p:txBody>
          <a:bodyPr wrap="none" lIns="91440" tIns="45720" rIns="91440" bIns="45720">
            <a:spAutoFit/>
          </a:bodyPr>
          <a:lstStyle/>
          <a:p>
            <a:pPr algn="ctr">
              <a:spcAft>
                <a:spcPts val="2400"/>
              </a:spcAft>
            </a:pPr>
            <a:r>
              <a:rPr lang="en-US" sz="4800" dirty="0">
                <a:ln w="13462">
                  <a:solidFill>
                    <a:schemeClr val="bg1"/>
                  </a:solidFill>
                  <a:prstDash val="solid"/>
                </a:ln>
                <a:effectLst>
                  <a:outerShdw dist="38100" dir="2700000" algn="bl" rotWithShape="0">
                    <a:schemeClr val="accent5"/>
                  </a:outerShdw>
                </a:effectLst>
                <a:latin typeface="Berlin Sans FB Demi" panose="020E0802020502020306" pitchFamily="34" charset="0"/>
              </a:rPr>
              <a:t>TEMPORAL VARIATION OF CRIME IN </a:t>
            </a:r>
          </a:p>
          <a:p>
            <a:pPr algn="ctr">
              <a:spcAft>
                <a:spcPts val="2400"/>
              </a:spcAft>
            </a:pPr>
            <a:r>
              <a:rPr lang="en-US" sz="4800" dirty="0">
                <a:ln w="13462">
                  <a:solidFill>
                    <a:schemeClr val="bg1"/>
                  </a:solidFill>
                  <a:prstDash val="solid"/>
                </a:ln>
                <a:effectLst>
                  <a:outerShdw dist="38100" dir="2700000" algn="bl" rotWithShape="0">
                    <a:schemeClr val="accent5"/>
                  </a:outerShdw>
                </a:effectLst>
                <a:latin typeface="Berlin Sans FB Demi" panose="020E0802020502020306" pitchFamily="34" charset="0"/>
              </a:rPr>
              <a:t>TARTU AND TARTU MUNICIPALITY</a:t>
            </a:r>
          </a:p>
        </p:txBody>
      </p:sp>
      <p:sp>
        <p:nvSpPr>
          <p:cNvPr id="5" name="Rectangle 4"/>
          <p:cNvSpPr/>
          <p:nvPr/>
        </p:nvSpPr>
        <p:spPr>
          <a:xfrm>
            <a:off x="8229600" y="2064512"/>
            <a:ext cx="3011424" cy="926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Final Presentation</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49" y="-175144"/>
            <a:ext cx="2740918" cy="1115619"/>
          </a:xfrm>
          <a:prstGeom prst="rect">
            <a:avLst/>
          </a:prstGeom>
        </p:spPr>
      </p:pic>
      <p:sp>
        <p:nvSpPr>
          <p:cNvPr id="8" name="Rectangle 7"/>
          <p:cNvSpPr/>
          <p:nvPr/>
        </p:nvSpPr>
        <p:spPr>
          <a:xfrm>
            <a:off x="4565904" y="5335530"/>
            <a:ext cx="3011424" cy="926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latin typeface="Berlin Sans FB" panose="020E0602020502020306" pitchFamily="34" charset="0"/>
              </a:rPr>
              <a:t>Planning Project</a:t>
            </a:r>
          </a:p>
        </p:txBody>
      </p:sp>
    </p:spTree>
    <p:extLst>
      <p:ext uri="{BB962C8B-B14F-4D97-AF65-F5344CB8AC3E}">
        <p14:creationId xmlns:p14="http://schemas.microsoft.com/office/powerpoint/2010/main" val="2678349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6945021" y="2745197"/>
            <a:ext cx="5260050" cy="4126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747555" y="5055146"/>
            <a:ext cx="3122629" cy="1960803"/>
            <a:chOff x="3678164" y="2110175"/>
            <a:chExt cx="4664361" cy="4382066"/>
          </a:xfrm>
        </p:grpSpPr>
        <p:grpSp>
          <p:nvGrpSpPr>
            <p:cNvPr id="4" name="Group 3"/>
            <p:cNvGrpSpPr/>
            <p:nvPr/>
          </p:nvGrpSpPr>
          <p:grpSpPr>
            <a:xfrm>
              <a:off x="3894843" y="3294963"/>
              <a:ext cx="4405947" cy="3197278"/>
              <a:chOff x="3894843" y="3660723"/>
              <a:chExt cx="4405947" cy="3197278"/>
            </a:xfrm>
          </p:grpSpPr>
          <p:sp>
            <p:nvSpPr>
              <p:cNvPr id="5" name="Freeform 4"/>
              <p:cNvSpPr>
                <a:spLocks/>
              </p:cNvSpPr>
              <p:nvPr/>
            </p:nvSpPr>
            <p:spPr bwMode="auto">
              <a:xfrm>
                <a:off x="5871343" y="4693783"/>
                <a:ext cx="452948" cy="346372"/>
              </a:xfrm>
              <a:custGeom>
                <a:avLst/>
                <a:gdLst>
                  <a:gd name="T0" fmla="*/ 0 w 374"/>
                  <a:gd name="T1" fmla="*/ 0 h 286"/>
                  <a:gd name="T2" fmla="*/ 0 w 374"/>
                  <a:gd name="T3" fmla="*/ 166 h 286"/>
                  <a:gd name="T4" fmla="*/ 184 w 374"/>
                  <a:gd name="T5" fmla="*/ 286 h 286"/>
                  <a:gd name="T6" fmla="*/ 374 w 374"/>
                  <a:gd name="T7" fmla="*/ 166 h 286"/>
                  <a:gd name="T8" fmla="*/ 374 w 374"/>
                  <a:gd name="T9" fmla="*/ 0 h 286"/>
                  <a:gd name="T10" fmla="*/ 0 w 374"/>
                  <a:gd name="T11" fmla="*/ 0 h 286"/>
                </a:gdLst>
                <a:ahLst/>
                <a:cxnLst>
                  <a:cxn ang="0">
                    <a:pos x="T0" y="T1"/>
                  </a:cxn>
                  <a:cxn ang="0">
                    <a:pos x="T2" y="T3"/>
                  </a:cxn>
                  <a:cxn ang="0">
                    <a:pos x="T4" y="T5"/>
                  </a:cxn>
                  <a:cxn ang="0">
                    <a:pos x="T6" y="T7"/>
                  </a:cxn>
                  <a:cxn ang="0">
                    <a:pos x="T8" y="T9"/>
                  </a:cxn>
                  <a:cxn ang="0">
                    <a:pos x="T10" y="T11"/>
                  </a:cxn>
                </a:cxnLst>
                <a:rect l="0" t="0" r="r" b="b"/>
                <a:pathLst>
                  <a:path w="374" h="286">
                    <a:moveTo>
                      <a:pt x="0" y="0"/>
                    </a:moveTo>
                    <a:lnTo>
                      <a:pt x="0" y="166"/>
                    </a:lnTo>
                    <a:lnTo>
                      <a:pt x="184" y="286"/>
                    </a:lnTo>
                    <a:lnTo>
                      <a:pt x="374" y="166"/>
                    </a:lnTo>
                    <a:lnTo>
                      <a:pt x="374" y="0"/>
                    </a:lnTo>
                    <a:lnTo>
                      <a:pt x="0" y="0"/>
                    </a:ln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5871343" y="4693783"/>
                <a:ext cx="452948" cy="346372"/>
              </a:xfrm>
              <a:custGeom>
                <a:avLst/>
                <a:gdLst>
                  <a:gd name="T0" fmla="*/ 0 w 374"/>
                  <a:gd name="T1" fmla="*/ 0 h 286"/>
                  <a:gd name="T2" fmla="*/ 0 w 374"/>
                  <a:gd name="T3" fmla="*/ 166 h 286"/>
                  <a:gd name="T4" fmla="*/ 184 w 374"/>
                  <a:gd name="T5" fmla="*/ 286 h 286"/>
                  <a:gd name="T6" fmla="*/ 374 w 374"/>
                  <a:gd name="T7" fmla="*/ 166 h 286"/>
                  <a:gd name="T8" fmla="*/ 374 w 374"/>
                  <a:gd name="T9" fmla="*/ 0 h 286"/>
                  <a:gd name="T10" fmla="*/ 0 w 374"/>
                  <a:gd name="T11" fmla="*/ 0 h 286"/>
                </a:gdLst>
                <a:ahLst/>
                <a:cxnLst>
                  <a:cxn ang="0">
                    <a:pos x="T0" y="T1"/>
                  </a:cxn>
                  <a:cxn ang="0">
                    <a:pos x="T2" y="T3"/>
                  </a:cxn>
                  <a:cxn ang="0">
                    <a:pos x="T4" y="T5"/>
                  </a:cxn>
                  <a:cxn ang="0">
                    <a:pos x="T6" y="T7"/>
                  </a:cxn>
                  <a:cxn ang="0">
                    <a:pos x="T8" y="T9"/>
                  </a:cxn>
                  <a:cxn ang="0">
                    <a:pos x="T10" y="T11"/>
                  </a:cxn>
                </a:cxnLst>
                <a:rect l="0" t="0" r="r" b="b"/>
                <a:pathLst>
                  <a:path w="374" h="286">
                    <a:moveTo>
                      <a:pt x="0" y="0"/>
                    </a:moveTo>
                    <a:lnTo>
                      <a:pt x="0" y="166"/>
                    </a:lnTo>
                    <a:lnTo>
                      <a:pt x="184" y="286"/>
                    </a:lnTo>
                    <a:lnTo>
                      <a:pt x="374" y="166"/>
                    </a:lnTo>
                    <a:lnTo>
                      <a:pt x="37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5871343" y="4693783"/>
                <a:ext cx="452948" cy="282184"/>
              </a:xfrm>
              <a:custGeom>
                <a:avLst/>
                <a:gdLst>
                  <a:gd name="T0" fmla="*/ 0 w 374"/>
                  <a:gd name="T1" fmla="*/ 0 h 233"/>
                  <a:gd name="T2" fmla="*/ 0 w 374"/>
                  <a:gd name="T3" fmla="*/ 166 h 233"/>
                  <a:gd name="T4" fmla="*/ 101 w 374"/>
                  <a:gd name="T5" fmla="*/ 233 h 233"/>
                  <a:gd name="T6" fmla="*/ 374 w 374"/>
                  <a:gd name="T7" fmla="*/ 62 h 233"/>
                  <a:gd name="T8" fmla="*/ 374 w 374"/>
                  <a:gd name="T9" fmla="*/ 0 h 233"/>
                  <a:gd name="T10" fmla="*/ 0 w 374"/>
                  <a:gd name="T11" fmla="*/ 0 h 233"/>
                </a:gdLst>
                <a:ahLst/>
                <a:cxnLst>
                  <a:cxn ang="0">
                    <a:pos x="T0" y="T1"/>
                  </a:cxn>
                  <a:cxn ang="0">
                    <a:pos x="T2" y="T3"/>
                  </a:cxn>
                  <a:cxn ang="0">
                    <a:pos x="T4" y="T5"/>
                  </a:cxn>
                  <a:cxn ang="0">
                    <a:pos x="T6" y="T7"/>
                  </a:cxn>
                  <a:cxn ang="0">
                    <a:pos x="T8" y="T9"/>
                  </a:cxn>
                  <a:cxn ang="0">
                    <a:pos x="T10" y="T11"/>
                  </a:cxn>
                </a:cxnLst>
                <a:rect l="0" t="0" r="r" b="b"/>
                <a:pathLst>
                  <a:path w="374" h="233">
                    <a:moveTo>
                      <a:pt x="0" y="0"/>
                    </a:moveTo>
                    <a:lnTo>
                      <a:pt x="0" y="166"/>
                    </a:lnTo>
                    <a:lnTo>
                      <a:pt x="101" y="233"/>
                    </a:lnTo>
                    <a:lnTo>
                      <a:pt x="374" y="62"/>
                    </a:lnTo>
                    <a:lnTo>
                      <a:pt x="374" y="0"/>
                    </a:lnTo>
                    <a:lnTo>
                      <a:pt x="0" y="0"/>
                    </a:lnTo>
                    <a:close/>
                  </a:path>
                </a:pathLst>
              </a:custGeom>
              <a:solidFill>
                <a:srgbClr val="F7BF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643658" y="3789099"/>
                <a:ext cx="908318" cy="1079081"/>
              </a:xfrm>
              <a:custGeom>
                <a:avLst/>
                <a:gdLst>
                  <a:gd name="T0" fmla="*/ 413 w 438"/>
                  <a:gd name="T1" fmla="*/ 221 h 520"/>
                  <a:gd name="T2" fmla="*/ 390 w 438"/>
                  <a:gd name="T3" fmla="*/ 224 h 520"/>
                  <a:gd name="T4" fmla="*/ 219 w 438"/>
                  <a:gd name="T5" fmla="*/ 0 h 520"/>
                  <a:gd name="T6" fmla="*/ 48 w 438"/>
                  <a:gd name="T7" fmla="*/ 224 h 520"/>
                  <a:gd name="T8" fmla="*/ 25 w 438"/>
                  <a:gd name="T9" fmla="*/ 221 h 520"/>
                  <a:gd name="T10" fmla="*/ 63 w 438"/>
                  <a:gd name="T11" fmla="*/ 343 h 520"/>
                  <a:gd name="T12" fmla="*/ 120 w 438"/>
                  <a:gd name="T13" fmla="*/ 462 h 520"/>
                  <a:gd name="T14" fmla="*/ 219 w 438"/>
                  <a:gd name="T15" fmla="*/ 520 h 520"/>
                  <a:gd name="T16" fmla="*/ 321 w 438"/>
                  <a:gd name="T17" fmla="*/ 455 h 520"/>
                  <a:gd name="T18" fmla="*/ 375 w 438"/>
                  <a:gd name="T19" fmla="*/ 343 h 520"/>
                  <a:gd name="T20" fmla="*/ 413 w 438"/>
                  <a:gd name="T21" fmla="*/ 22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520">
                    <a:moveTo>
                      <a:pt x="413" y="221"/>
                    </a:moveTo>
                    <a:cubicBezTo>
                      <a:pt x="413" y="221"/>
                      <a:pt x="398" y="204"/>
                      <a:pt x="390" y="224"/>
                    </a:cubicBezTo>
                    <a:cubicBezTo>
                      <a:pt x="390" y="224"/>
                      <a:pt x="438" y="0"/>
                      <a:pt x="219" y="0"/>
                    </a:cubicBezTo>
                    <a:cubicBezTo>
                      <a:pt x="0" y="0"/>
                      <a:pt x="48" y="224"/>
                      <a:pt x="48" y="224"/>
                    </a:cubicBezTo>
                    <a:cubicBezTo>
                      <a:pt x="40" y="204"/>
                      <a:pt x="25" y="221"/>
                      <a:pt x="25" y="221"/>
                    </a:cubicBezTo>
                    <a:cubicBezTo>
                      <a:pt x="13" y="333"/>
                      <a:pt x="63" y="343"/>
                      <a:pt x="63" y="343"/>
                    </a:cubicBezTo>
                    <a:cubicBezTo>
                      <a:pt x="63" y="343"/>
                      <a:pt x="63" y="405"/>
                      <a:pt x="120" y="462"/>
                    </a:cubicBezTo>
                    <a:cubicBezTo>
                      <a:pt x="177" y="520"/>
                      <a:pt x="219" y="520"/>
                      <a:pt x="219" y="520"/>
                    </a:cubicBezTo>
                    <a:cubicBezTo>
                      <a:pt x="219" y="520"/>
                      <a:pt x="264" y="512"/>
                      <a:pt x="321" y="455"/>
                    </a:cubicBezTo>
                    <a:cubicBezTo>
                      <a:pt x="378" y="398"/>
                      <a:pt x="375" y="343"/>
                      <a:pt x="375" y="343"/>
                    </a:cubicBezTo>
                    <a:cubicBezTo>
                      <a:pt x="375" y="343"/>
                      <a:pt x="425" y="333"/>
                      <a:pt x="413" y="221"/>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5666668" y="3660723"/>
                <a:ext cx="850185" cy="669733"/>
              </a:xfrm>
              <a:custGeom>
                <a:avLst/>
                <a:gdLst>
                  <a:gd name="T0" fmla="*/ 40 w 410"/>
                  <a:gd name="T1" fmla="*/ 323 h 323"/>
                  <a:gd name="T2" fmla="*/ 55 w 410"/>
                  <a:gd name="T3" fmla="*/ 256 h 323"/>
                  <a:gd name="T4" fmla="*/ 77 w 410"/>
                  <a:gd name="T5" fmla="*/ 189 h 323"/>
                  <a:gd name="T6" fmla="*/ 99 w 410"/>
                  <a:gd name="T7" fmla="*/ 161 h 323"/>
                  <a:gd name="T8" fmla="*/ 221 w 410"/>
                  <a:gd name="T9" fmla="*/ 196 h 323"/>
                  <a:gd name="T10" fmla="*/ 323 w 410"/>
                  <a:gd name="T11" fmla="*/ 211 h 323"/>
                  <a:gd name="T12" fmla="*/ 301 w 410"/>
                  <a:gd name="T13" fmla="*/ 184 h 323"/>
                  <a:gd name="T14" fmla="*/ 346 w 410"/>
                  <a:gd name="T15" fmla="*/ 184 h 323"/>
                  <a:gd name="T16" fmla="*/ 360 w 410"/>
                  <a:gd name="T17" fmla="*/ 236 h 323"/>
                  <a:gd name="T18" fmla="*/ 378 w 410"/>
                  <a:gd name="T19" fmla="*/ 323 h 323"/>
                  <a:gd name="T20" fmla="*/ 398 w 410"/>
                  <a:gd name="T21" fmla="*/ 303 h 323"/>
                  <a:gd name="T22" fmla="*/ 410 w 410"/>
                  <a:gd name="T23" fmla="*/ 261 h 323"/>
                  <a:gd name="T24" fmla="*/ 410 w 410"/>
                  <a:gd name="T25" fmla="*/ 124 h 323"/>
                  <a:gd name="T26" fmla="*/ 209 w 410"/>
                  <a:gd name="T27" fmla="*/ 0 h 323"/>
                  <a:gd name="T28" fmla="*/ 10 w 410"/>
                  <a:gd name="T29" fmla="*/ 137 h 323"/>
                  <a:gd name="T30" fmla="*/ 10 w 410"/>
                  <a:gd name="T31" fmla="*/ 266 h 323"/>
                  <a:gd name="T32" fmla="*/ 40 w 410"/>
                  <a:gd name="T33"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323">
                    <a:moveTo>
                      <a:pt x="40" y="323"/>
                    </a:moveTo>
                    <a:cubicBezTo>
                      <a:pt x="55" y="256"/>
                      <a:pt x="55" y="256"/>
                      <a:pt x="55" y="256"/>
                    </a:cubicBezTo>
                    <a:cubicBezTo>
                      <a:pt x="55" y="256"/>
                      <a:pt x="70" y="201"/>
                      <a:pt x="77" y="189"/>
                    </a:cubicBezTo>
                    <a:cubicBezTo>
                      <a:pt x="85" y="176"/>
                      <a:pt x="99" y="161"/>
                      <a:pt x="99" y="161"/>
                    </a:cubicBezTo>
                    <a:cubicBezTo>
                      <a:pt x="99" y="161"/>
                      <a:pt x="139" y="179"/>
                      <a:pt x="221" y="196"/>
                    </a:cubicBezTo>
                    <a:cubicBezTo>
                      <a:pt x="303" y="214"/>
                      <a:pt x="323" y="211"/>
                      <a:pt x="323" y="211"/>
                    </a:cubicBezTo>
                    <a:cubicBezTo>
                      <a:pt x="301" y="184"/>
                      <a:pt x="301" y="184"/>
                      <a:pt x="301" y="184"/>
                    </a:cubicBezTo>
                    <a:cubicBezTo>
                      <a:pt x="346" y="184"/>
                      <a:pt x="346" y="184"/>
                      <a:pt x="346" y="184"/>
                    </a:cubicBezTo>
                    <a:cubicBezTo>
                      <a:pt x="346" y="184"/>
                      <a:pt x="348" y="223"/>
                      <a:pt x="360" y="236"/>
                    </a:cubicBezTo>
                    <a:cubicBezTo>
                      <a:pt x="373" y="248"/>
                      <a:pt x="378" y="323"/>
                      <a:pt x="378" y="323"/>
                    </a:cubicBezTo>
                    <a:cubicBezTo>
                      <a:pt x="398" y="303"/>
                      <a:pt x="398" y="303"/>
                      <a:pt x="398" y="303"/>
                    </a:cubicBezTo>
                    <a:cubicBezTo>
                      <a:pt x="410" y="261"/>
                      <a:pt x="410" y="261"/>
                      <a:pt x="410" y="261"/>
                    </a:cubicBezTo>
                    <a:cubicBezTo>
                      <a:pt x="410" y="124"/>
                      <a:pt x="410" y="124"/>
                      <a:pt x="410" y="124"/>
                    </a:cubicBezTo>
                    <a:cubicBezTo>
                      <a:pt x="410" y="124"/>
                      <a:pt x="358" y="0"/>
                      <a:pt x="209" y="0"/>
                    </a:cubicBezTo>
                    <a:cubicBezTo>
                      <a:pt x="60" y="0"/>
                      <a:pt x="10" y="137"/>
                      <a:pt x="10" y="137"/>
                    </a:cubicBezTo>
                    <a:cubicBezTo>
                      <a:pt x="10" y="137"/>
                      <a:pt x="0" y="253"/>
                      <a:pt x="10" y="266"/>
                    </a:cubicBezTo>
                    <a:cubicBezTo>
                      <a:pt x="20" y="278"/>
                      <a:pt x="40" y="323"/>
                      <a:pt x="40" y="323"/>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3905743" y="5645700"/>
                <a:ext cx="752087" cy="386338"/>
              </a:xfrm>
              <a:custGeom>
                <a:avLst/>
                <a:gdLst>
                  <a:gd name="T0" fmla="*/ 141 w 363"/>
                  <a:gd name="T1" fmla="*/ 2 h 186"/>
                  <a:gd name="T2" fmla="*/ 230 w 363"/>
                  <a:gd name="T3" fmla="*/ 28 h 186"/>
                  <a:gd name="T4" fmla="*/ 308 w 363"/>
                  <a:gd name="T5" fmla="*/ 59 h 186"/>
                  <a:gd name="T6" fmla="*/ 330 w 363"/>
                  <a:gd name="T7" fmla="*/ 87 h 186"/>
                  <a:gd name="T8" fmla="*/ 363 w 363"/>
                  <a:gd name="T9" fmla="*/ 114 h 186"/>
                  <a:gd name="T10" fmla="*/ 287 w 363"/>
                  <a:gd name="T11" fmla="*/ 186 h 186"/>
                  <a:gd name="T12" fmla="*/ 252 w 363"/>
                  <a:gd name="T13" fmla="*/ 167 h 186"/>
                  <a:gd name="T14" fmla="*/ 106 w 363"/>
                  <a:gd name="T15" fmla="*/ 132 h 186"/>
                  <a:gd name="T16" fmla="*/ 1 w 363"/>
                  <a:gd name="T17" fmla="*/ 13 h 186"/>
                  <a:gd name="T18" fmla="*/ 4 w 363"/>
                  <a:gd name="T19" fmla="*/ 2 h 186"/>
                  <a:gd name="T20" fmla="*/ 43 w 363"/>
                  <a:gd name="T21" fmla="*/ 21 h 186"/>
                  <a:gd name="T22" fmla="*/ 102 w 363"/>
                  <a:gd name="T23" fmla="*/ 80 h 186"/>
                  <a:gd name="T24" fmla="*/ 45 w 363"/>
                  <a:gd name="T25" fmla="*/ 13 h 186"/>
                  <a:gd name="T26" fmla="*/ 45 w 363"/>
                  <a:gd name="T27" fmla="*/ 2 h 186"/>
                  <a:gd name="T28" fmla="*/ 85 w 363"/>
                  <a:gd name="T29" fmla="*/ 20 h 186"/>
                  <a:gd name="T30" fmla="*/ 188 w 363"/>
                  <a:gd name="T31" fmla="*/ 86 h 186"/>
                  <a:gd name="T32" fmla="*/ 208 w 363"/>
                  <a:gd name="T33" fmla="*/ 58 h 186"/>
                  <a:gd name="T34" fmla="*/ 164 w 363"/>
                  <a:gd name="T35" fmla="*/ 47 h 186"/>
                  <a:gd name="T36" fmla="*/ 141 w 363"/>
                  <a:gd name="T37"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186">
                    <a:moveTo>
                      <a:pt x="141" y="2"/>
                    </a:moveTo>
                    <a:cubicBezTo>
                      <a:pt x="141" y="2"/>
                      <a:pt x="212" y="25"/>
                      <a:pt x="230" y="28"/>
                    </a:cubicBezTo>
                    <a:cubicBezTo>
                      <a:pt x="248" y="30"/>
                      <a:pt x="287" y="35"/>
                      <a:pt x="308" y="59"/>
                    </a:cubicBezTo>
                    <a:cubicBezTo>
                      <a:pt x="329" y="83"/>
                      <a:pt x="322" y="82"/>
                      <a:pt x="330" y="87"/>
                    </a:cubicBezTo>
                    <a:cubicBezTo>
                      <a:pt x="337" y="93"/>
                      <a:pt x="363" y="114"/>
                      <a:pt x="363" y="114"/>
                    </a:cubicBezTo>
                    <a:cubicBezTo>
                      <a:pt x="287" y="186"/>
                      <a:pt x="287" y="186"/>
                      <a:pt x="287" y="186"/>
                    </a:cubicBezTo>
                    <a:cubicBezTo>
                      <a:pt x="287" y="186"/>
                      <a:pt x="261" y="169"/>
                      <a:pt x="252" y="167"/>
                    </a:cubicBezTo>
                    <a:cubicBezTo>
                      <a:pt x="243" y="164"/>
                      <a:pt x="116" y="139"/>
                      <a:pt x="106" y="132"/>
                    </a:cubicBezTo>
                    <a:cubicBezTo>
                      <a:pt x="96" y="126"/>
                      <a:pt x="2" y="17"/>
                      <a:pt x="1" y="13"/>
                    </a:cubicBezTo>
                    <a:cubicBezTo>
                      <a:pt x="0" y="10"/>
                      <a:pt x="0" y="3"/>
                      <a:pt x="4" y="2"/>
                    </a:cubicBezTo>
                    <a:cubicBezTo>
                      <a:pt x="9" y="1"/>
                      <a:pt x="25" y="0"/>
                      <a:pt x="43" y="21"/>
                    </a:cubicBezTo>
                    <a:cubicBezTo>
                      <a:pt x="61" y="42"/>
                      <a:pt x="102" y="80"/>
                      <a:pt x="102" y="80"/>
                    </a:cubicBezTo>
                    <a:cubicBezTo>
                      <a:pt x="45" y="13"/>
                      <a:pt x="45" y="13"/>
                      <a:pt x="45" y="13"/>
                    </a:cubicBezTo>
                    <a:cubicBezTo>
                      <a:pt x="45" y="13"/>
                      <a:pt x="43" y="2"/>
                      <a:pt x="45" y="2"/>
                    </a:cubicBezTo>
                    <a:cubicBezTo>
                      <a:pt x="48" y="2"/>
                      <a:pt x="65" y="0"/>
                      <a:pt x="85" y="20"/>
                    </a:cubicBezTo>
                    <a:cubicBezTo>
                      <a:pt x="105" y="40"/>
                      <a:pt x="145" y="90"/>
                      <a:pt x="188" y="86"/>
                    </a:cubicBezTo>
                    <a:cubicBezTo>
                      <a:pt x="230" y="82"/>
                      <a:pt x="208" y="58"/>
                      <a:pt x="208" y="58"/>
                    </a:cubicBezTo>
                    <a:cubicBezTo>
                      <a:pt x="208" y="58"/>
                      <a:pt x="172" y="47"/>
                      <a:pt x="164" y="47"/>
                    </a:cubicBezTo>
                    <a:cubicBezTo>
                      <a:pt x="155" y="47"/>
                      <a:pt x="130" y="26"/>
                      <a:pt x="141" y="2"/>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4160072" y="4363156"/>
                <a:ext cx="226474" cy="377860"/>
              </a:xfrm>
              <a:custGeom>
                <a:avLst/>
                <a:gdLst>
                  <a:gd name="T0" fmla="*/ 109 w 109"/>
                  <a:gd name="T1" fmla="*/ 130 h 182"/>
                  <a:gd name="T2" fmla="*/ 44 w 109"/>
                  <a:gd name="T3" fmla="*/ 106 h 182"/>
                  <a:gd name="T4" fmla="*/ 44 w 109"/>
                  <a:gd name="T5" fmla="*/ 99 h 182"/>
                  <a:gd name="T6" fmla="*/ 72 w 109"/>
                  <a:gd name="T7" fmla="*/ 45 h 182"/>
                  <a:gd name="T8" fmla="*/ 75 w 109"/>
                  <a:gd name="T9" fmla="*/ 26 h 182"/>
                  <a:gd name="T10" fmla="*/ 50 w 109"/>
                  <a:gd name="T11" fmla="*/ 35 h 182"/>
                  <a:gd name="T12" fmla="*/ 50 w 109"/>
                  <a:gd name="T13" fmla="*/ 35 h 182"/>
                  <a:gd name="T14" fmla="*/ 48 w 109"/>
                  <a:gd name="T15" fmla="*/ 37 h 182"/>
                  <a:gd name="T16" fmla="*/ 47 w 109"/>
                  <a:gd name="T17" fmla="*/ 39 h 182"/>
                  <a:gd name="T18" fmla="*/ 34 w 109"/>
                  <a:gd name="T19" fmla="*/ 58 h 182"/>
                  <a:gd name="T20" fmla="*/ 37 w 109"/>
                  <a:gd name="T21" fmla="*/ 17 h 182"/>
                  <a:gd name="T22" fmla="*/ 19 w 109"/>
                  <a:gd name="T23" fmla="*/ 12 h 182"/>
                  <a:gd name="T24" fmla="*/ 0 w 109"/>
                  <a:gd name="T25" fmla="*/ 84 h 182"/>
                  <a:gd name="T26" fmla="*/ 67 w 109"/>
                  <a:gd name="T27" fmla="*/ 172 h 182"/>
                  <a:gd name="T28" fmla="*/ 109 w 109"/>
                  <a:gd name="T29" fmla="*/ 13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82">
                    <a:moveTo>
                      <a:pt x="109" y="130"/>
                    </a:moveTo>
                    <a:cubicBezTo>
                      <a:pt x="109" y="130"/>
                      <a:pt x="49" y="120"/>
                      <a:pt x="44" y="106"/>
                    </a:cubicBezTo>
                    <a:cubicBezTo>
                      <a:pt x="43" y="104"/>
                      <a:pt x="43" y="102"/>
                      <a:pt x="44" y="99"/>
                    </a:cubicBezTo>
                    <a:cubicBezTo>
                      <a:pt x="44" y="99"/>
                      <a:pt x="69" y="50"/>
                      <a:pt x="72" y="45"/>
                    </a:cubicBezTo>
                    <a:cubicBezTo>
                      <a:pt x="77" y="38"/>
                      <a:pt x="81" y="30"/>
                      <a:pt x="75" y="26"/>
                    </a:cubicBezTo>
                    <a:cubicBezTo>
                      <a:pt x="75" y="26"/>
                      <a:pt x="64" y="13"/>
                      <a:pt x="50" y="35"/>
                    </a:cubicBezTo>
                    <a:cubicBezTo>
                      <a:pt x="50" y="35"/>
                      <a:pt x="50" y="35"/>
                      <a:pt x="50" y="35"/>
                    </a:cubicBezTo>
                    <a:cubicBezTo>
                      <a:pt x="49" y="36"/>
                      <a:pt x="48" y="36"/>
                      <a:pt x="48" y="37"/>
                    </a:cubicBezTo>
                    <a:cubicBezTo>
                      <a:pt x="47" y="38"/>
                      <a:pt x="47" y="39"/>
                      <a:pt x="47" y="39"/>
                    </a:cubicBezTo>
                    <a:cubicBezTo>
                      <a:pt x="42" y="47"/>
                      <a:pt x="37" y="53"/>
                      <a:pt x="34" y="58"/>
                    </a:cubicBezTo>
                    <a:cubicBezTo>
                      <a:pt x="35" y="53"/>
                      <a:pt x="42" y="22"/>
                      <a:pt x="37" y="17"/>
                    </a:cubicBezTo>
                    <a:cubicBezTo>
                      <a:pt x="37" y="17"/>
                      <a:pt x="24" y="0"/>
                      <a:pt x="19" y="12"/>
                    </a:cubicBezTo>
                    <a:cubicBezTo>
                      <a:pt x="13" y="24"/>
                      <a:pt x="0" y="84"/>
                      <a:pt x="0" y="84"/>
                    </a:cubicBezTo>
                    <a:cubicBezTo>
                      <a:pt x="0" y="84"/>
                      <a:pt x="29" y="182"/>
                      <a:pt x="67" y="172"/>
                    </a:cubicBezTo>
                    <a:cubicBezTo>
                      <a:pt x="105" y="163"/>
                      <a:pt x="109" y="130"/>
                      <a:pt x="109" y="130"/>
                    </a:cubicBezTo>
                    <a:close/>
                  </a:path>
                </a:pathLst>
              </a:custGeom>
              <a:solidFill>
                <a:srgbClr val="F7BF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4046230" y="4336512"/>
                <a:ext cx="474747" cy="695166"/>
              </a:xfrm>
              <a:custGeom>
                <a:avLst/>
                <a:gdLst>
                  <a:gd name="T0" fmla="*/ 15 w 229"/>
                  <a:gd name="T1" fmla="*/ 68 h 335"/>
                  <a:gd name="T2" fmla="*/ 0 w 229"/>
                  <a:gd name="T3" fmla="*/ 14 h 335"/>
                  <a:gd name="T4" fmla="*/ 27 w 229"/>
                  <a:gd name="T5" fmla="*/ 21 h 335"/>
                  <a:gd name="T6" fmla="*/ 92 w 229"/>
                  <a:gd name="T7" fmla="*/ 143 h 335"/>
                  <a:gd name="T8" fmla="*/ 160 w 229"/>
                  <a:gd name="T9" fmla="*/ 129 h 335"/>
                  <a:gd name="T10" fmla="*/ 219 w 229"/>
                  <a:gd name="T11" fmla="*/ 62 h 335"/>
                  <a:gd name="T12" fmla="*/ 219 w 229"/>
                  <a:gd name="T13" fmla="*/ 88 h 335"/>
                  <a:gd name="T14" fmla="*/ 189 w 229"/>
                  <a:gd name="T15" fmla="*/ 212 h 335"/>
                  <a:gd name="T16" fmla="*/ 207 w 229"/>
                  <a:gd name="T17" fmla="*/ 233 h 335"/>
                  <a:gd name="T18" fmla="*/ 181 w 229"/>
                  <a:gd name="T19" fmla="*/ 335 h 335"/>
                  <a:gd name="T20" fmla="*/ 86 w 229"/>
                  <a:gd name="T21" fmla="*/ 283 h 335"/>
                  <a:gd name="T22" fmla="*/ 15 w 229"/>
                  <a:gd name="T23" fmla="*/ 6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335">
                    <a:moveTo>
                      <a:pt x="15" y="68"/>
                    </a:moveTo>
                    <a:cubicBezTo>
                      <a:pt x="0" y="14"/>
                      <a:pt x="0" y="14"/>
                      <a:pt x="0" y="14"/>
                    </a:cubicBezTo>
                    <a:cubicBezTo>
                      <a:pt x="0" y="14"/>
                      <a:pt x="15" y="0"/>
                      <a:pt x="27" y="21"/>
                    </a:cubicBezTo>
                    <a:cubicBezTo>
                      <a:pt x="38" y="42"/>
                      <a:pt x="79" y="137"/>
                      <a:pt x="92" y="143"/>
                    </a:cubicBezTo>
                    <a:cubicBezTo>
                      <a:pt x="104" y="149"/>
                      <a:pt x="147" y="153"/>
                      <a:pt x="160" y="129"/>
                    </a:cubicBezTo>
                    <a:cubicBezTo>
                      <a:pt x="173" y="105"/>
                      <a:pt x="186" y="51"/>
                      <a:pt x="219" y="62"/>
                    </a:cubicBezTo>
                    <a:cubicBezTo>
                      <a:pt x="219" y="62"/>
                      <a:pt x="229" y="68"/>
                      <a:pt x="219" y="88"/>
                    </a:cubicBezTo>
                    <a:cubicBezTo>
                      <a:pt x="210" y="108"/>
                      <a:pt x="181" y="198"/>
                      <a:pt x="189" y="212"/>
                    </a:cubicBezTo>
                    <a:cubicBezTo>
                      <a:pt x="197" y="226"/>
                      <a:pt x="207" y="233"/>
                      <a:pt x="207" y="233"/>
                    </a:cubicBezTo>
                    <a:cubicBezTo>
                      <a:pt x="181" y="335"/>
                      <a:pt x="181" y="335"/>
                      <a:pt x="181" y="335"/>
                    </a:cubicBezTo>
                    <a:cubicBezTo>
                      <a:pt x="181" y="335"/>
                      <a:pt x="105" y="322"/>
                      <a:pt x="86" y="283"/>
                    </a:cubicBezTo>
                    <a:cubicBezTo>
                      <a:pt x="67" y="244"/>
                      <a:pt x="15" y="68"/>
                      <a:pt x="15" y="68"/>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7809087" y="4363156"/>
                <a:ext cx="226474" cy="377860"/>
              </a:xfrm>
              <a:custGeom>
                <a:avLst/>
                <a:gdLst>
                  <a:gd name="T0" fmla="*/ 0 w 109"/>
                  <a:gd name="T1" fmla="*/ 130 h 182"/>
                  <a:gd name="T2" fmla="*/ 65 w 109"/>
                  <a:gd name="T3" fmla="*/ 106 h 182"/>
                  <a:gd name="T4" fmla="*/ 65 w 109"/>
                  <a:gd name="T5" fmla="*/ 99 h 182"/>
                  <a:gd name="T6" fmla="*/ 37 w 109"/>
                  <a:gd name="T7" fmla="*/ 45 h 182"/>
                  <a:gd name="T8" fmla="*/ 34 w 109"/>
                  <a:gd name="T9" fmla="*/ 26 h 182"/>
                  <a:gd name="T10" fmla="*/ 59 w 109"/>
                  <a:gd name="T11" fmla="*/ 35 h 182"/>
                  <a:gd name="T12" fmla="*/ 59 w 109"/>
                  <a:gd name="T13" fmla="*/ 35 h 182"/>
                  <a:gd name="T14" fmla="*/ 61 w 109"/>
                  <a:gd name="T15" fmla="*/ 37 h 182"/>
                  <a:gd name="T16" fmla="*/ 62 w 109"/>
                  <a:gd name="T17" fmla="*/ 39 h 182"/>
                  <a:gd name="T18" fmla="*/ 75 w 109"/>
                  <a:gd name="T19" fmla="*/ 58 h 182"/>
                  <a:gd name="T20" fmla="*/ 72 w 109"/>
                  <a:gd name="T21" fmla="*/ 17 h 182"/>
                  <a:gd name="T22" fmla="*/ 90 w 109"/>
                  <a:gd name="T23" fmla="*/ 12 h 182"/>
                  <a:gd name="T24" fmla="*/ 109 w 109"/>
                  <a:gd name="T25" fmla="*/ 84 h 182"/>
                  <a:gd name="T26" fmla="*/ 42 w 109"/>
                  <a:gd name="T27" fmla="*/ 172 h 182"/>
                  <a:gd name="T28" fmla="*/ 0 w 109"/>
                  <a:gd name="T29" fmla="*/ 13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82">
                    <a:moveTo>
                      <a:pt x="0" y="130"/>
                    </a:moveTo>
                    <a:cubicBezTo>
                      <a:pt x="0" y="130"/>
                      <a:pt x="60" y="120"/>
                      <a:pt x="65" y="106"/>
                    </a:cubicBezTo>
                    <a:cubicBezTo>
                      <a:pt x="66" y="104"/>
                      <a:pt x="66" y="102"/>
                      <a:pt x="65" y="99"/>
                    </a:cubicBezTo>
                    <a:cubicBezTo>
                      <a:pt x="65" y="99"/>
                      <a:pt x="40" y="50"/>
                      <a:pt x="37" y="45"/>
                    </a:cubicBezTo>
                    <a:cubicBezTo>
                      <a:pt x="32" y="38"/>
                      <a:pt x="28" y="30"/>
                      <a:pt x="34" y="26"/>
                    </a:cubicBezTo>
                    <a:cubicBezTo>
                      <a:pt x="34" y="26"/>
                      <a:pt x="45" y="13"/>
                      <a:pt x="59" y="35"/>
                    </a:cubicBezTo>
                    <a:cubicBezTo>
                      <a:pt x="59" y="35"/>
                      <a:pt x="59" y="35"/>
                      <a:pt x="59" y="35"/>
                    </a:cubicBezTo>
                    <a:cubicBezTo>
                      <a:pt x="60" y="36"/>
                      <a:pt x="61" y="36"/>
                      <a:pt x="61" y="37"/>
                    </a:cubicBezTo>
                    <a:cubicBezTo>
                      <a:pt x="62" y="38"/>
                      <a:pt x="62" y="39"/>
                      <a:pt x="62" y="39"/>
                    </a:cubicBezTo>
                    <a:cubicBezTo>
                      <a:pt x="67" y="47"/>
                      <a:pt x="72" y="53"/>
                      <a:pt x="75" y="58"/>
                    </a:cubicBezTo>
                    <a:cubicBezTo>
                      <a:pt x="74" y="53"/>
                      <a:pt x="67" y="22"/>
                      <a:pt x="72" y="17"/>
                    </a:cubicBezTo>
                    <a:cubicBezTo>
                      <a:pt x="72" y="17"/>
                      <a:pt x="85" y="0"/>
                      <a:pt x="90" y="12"/>
                    </a:cubicBezTo>
                    <a:cubicBezTo>
                      <a:pt x="96" y="24"/>
                      <a:pt x="109" y="84"/>
                      <a:pt x="109" y="84"/>
                    </a:cubicBezTo>
                    <a:cubicBezTo>
                      <a:pt x="109" y="84"/>
                      <a:pt x="80" y="182"/>
                      <a:pt x="42" y="172"/>
                    </a:cubicBezTo>
                    <a:cubicBezTo>
                      <a:pt x="4" y="163"/>
                      <a:pt x="0" y="130"/>
                      <a:pt x="0" y="130"/>
                    </a:cubicBezTo>
                    <a:close/>
                  </a:path>
                </a:pathLst>
              </a:custGeom>
              <a:solidFill>
                <a:srgbClr val="F7BF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7674656" y="4336512"/>
                <a:ext cx="474747" cy="695166"/>
              </a:xfrm>
              <a:custGeom>
                <a:avLst/>
                <a:gdLst>
                  <a:gd name="T0" fmla="*/ 214 w 229"/>
                  <a:gd name="T1" fmla="*/ 68 h 335"/>
                  <a:gd name="T2" fmla="*/ 229 w 229"/>
                  <a:gd name="T3" fmla="*/ 14 h 335"/>
                  <a:gd name="T4" fmla="*/ 202 w 229"/>
                  <a:gd name="T5" fmla="*/ 21 h 335"/>
                  <a:gd name="T6" fmla="*/ 137 w 229"/>
                  <a:gd name="T7" fmla="*/ 143 h 335"/>
                  <a:gd name="T8" fmla="*/ 69 w 229"/>
                  <a:gd name="T9" fmla="*/ 129 h 335"/>
                  <a:gd name="T10" fmla="*/ 10 w 229"/>
                  <a:gd name="T11" fmla="*/ 62 h 335"/>
                  <a:gd name="T12" fmla="*/ 10 w 229"/>
                  <a:gd name="T13" fmla="*/ 88 h 335"/>
                  <a:gd name="T14" fmla="*/ 40 w 229"/>
                  <a:gd name="T15" fmla="*/ 212 h 335"/>
                  <a:gd name="T16" fmla="*/ 22 w 229"/>
                  <a:gd name="T17" fmla="*/ 233 h 335"/>
                  <a:gd name="T18" fmla="*/ 48 w 229"/>
                  <a:gd name="T19" fmla="*/ 335 h 335"/>
                  <a:gd name="T20" fmla="*/ 143 w 229"/>
                  <a:gd name="T21" fmla="*/ 283 h 335"/>
                  <a:gd name="T22" fmla="*/ 214 w 229"/>
                  <a:gd name="T23" fmla="*/ 6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335">
                    <a:moveTo>
                      <a:pt x="214" y="68"/>
                    </a:moveTo>
                    <a:cubicBezTo>
                      <a:pt x="229" y="14"/>
                      <a:pt x="229" y="14"/>
                      <a:pt x="229" y="14"/>
                    </a:cubicBezTo>
                    <a:cubicBezTo>
                      <a:pt x="229" y="14"/>
                      <a:pt x="214" y="0"/>
                      <a:pt x="202" y="21"/>
                    </a:cubicBezTo>
                    <a:cubicBezTo>
                      <a:pt x="191" y="42"/>
                      <a:pt x="150" y="137"/>
                      <a:pt x="137" y="143"/>
                    </a:cubicBezTo>
                    <a:cubicBezTo>
                      <a:pt x="125" y="149"/>
                      <a:pt x="82" y="153"/>
                      <a:pt x="69" y="129"/>
                    </a:cubicBezTo>
                    <a:cubicBezTo>
                      <a:pt x="56" y="105"/>
                      <a:pt x="43" y="51"/>
                      <a:pt x="10" y="62"/>
                    </a:cubicBezTo>
                    <a:cubicBezTo>
                      <a:pt x="10" y="62"/>
                      <a:pt x="0" y="68"/>
                      <a:pt x="10" y="88"/>
                    </a:cubicBezTo>
                    <a:cubicBezTo>
                      <a:pt x="19" y="108"/>
                      <a:pt x="48" y="198"/>
                      <a:pt x="40" y="212"/>
                    </a:cubicBezTo>
                    <a:cubicBezTo>
                      <a:pt x="32" y="226"/>
                      <a:pt x="22" y="233"/>
                      <a:pt x="22" y="233"/>
                    </a:cubicBezTo>
                    <a:cubicBezTo>
                      <a:pt x="48" y="335"/>
                      <a:pt x="48" y="335"/>
                      <a:pt x="48" y="335"/>
                    </a:cubicBezTo>
                    <a:cubicBezTo>
                      <a:pt x="48" y="335"/>
                      <a:pt x="124" y="322"/>
                      <a:pt x="143" y="283"/>
                    </a:cubicBezTo>
                    <a:cubicBezTo>
                      <a:pt x="162" y="244"/>
                      <a:pt x="214" y="68"/>
                      <a:pt x="214" y="68"/>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7672234" y="4816103"/>
                <a:ext cx="270073" cy="192563"/>
              </a:xfrm>
              <a:custGeom>
                <a:avLst/>
                <a:gdLst>
                  <a:gd name="T0" fmla="*/ 0 w 223"/>
                  <a:gd name="T1" fmla="*/ 36 h 159"/>
                  <a:gd name="T2" fmla="*/ 40 w 223"/>
                  <a:gd name="T3" fmla="*/ 0 h 159"/>
                  <a:gd name="T4" fmla="*/ 223 w 223"/>
                  <a:gd name="T5" fmla="*/ 118 h 159"/>
                  <a:gd name="T6" fmla="*/ 175 w 223"/>
                  <a:gd name="T7" fmla="*/ 159 h 159"/>
                  <a:gd name="T8" fmla="*/ 0 w 223"/>
                  <a:gd name="T9" fmla="*/ 36 h 159"/>
                </a:gdLst>
                <a:ahLst/>
                <a:cxnLst>
                  <a:cxn ang="0">
                    <a:pos x="T0" y="T1"/>
                  </a:cxn>
                  <a:cxn ang="0">
                    <a:pos x="T2" y="T3"/>
                  </a:cxn>
                  <a:cxn ang="0">
                    <a:pos x="T4" y="T5"/>
                  </a:cxn>
                  <a:cxn ang="0">
                    <a:pos x="T6" y="T7"/>
                  </a:cxn>
                  <a:cxn ang="0">
                    <a:pos x="T8" y="T9"/>
                  </a:cxn>
                </a:cxnLst>
                <a:rect l="0" t="0" r="r" b="b"/>
                <a:pathLst>
                  <a:path w="223" h="159">
                    <a:moveTo>
                      <a:pt x="0" y="36"/>
                    </a:moveTo>
                    <a:lnTo>
                      <a:pt x="40" y="0"/>
                    </a:lnTo>
                    <a:lnTo>
                      <a:pt x="223" y="118"/>
                    </a:lnTo>
                    <a:lnTo>
                      <a:pt x="175" y="159"/>
                    </a:lnTo>
                    <a:lnTo>
                      <a:pt x="0" y="36"/>
                    </a:lnTo>
                    <a:close/>
                  </a:path>
                </a:pathLst>
              </a:custGeom>
              <a:solidFill>
                <a:srgbClr val="FD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4253326" y="4816103"/>
                <a:ext cx="270073" cy="192563"/>
              </a:xfrm>
              <a:custGeom>
                <a:avLst/>
                <a:gdLst>
                  <a:gd name="T0" fmla="*/ 223 w 223"/>
                  <a:gd name="T1" fmla="*/ 36 h 159"/>
                  <a:gd name="T2" fmla="*/ 184 w 223"/>
                  <a:gd name="T3" fmla="*/ 0 h 159"/>
                  <a:gd name="T4" fmla="*/ 0 w 223"/>
                  <a:gd name="T5" fmla="*/ 118 h 159"/>
                  <a:gd name="T6" fmla="*/ 48 w 223"/>
                  <a:gd name="T7" fmla="*/ 159 h 159"/>
                  <a:gd name="T8" fmla="*/ 223 w 223"/>
                  <a:gd name="T9" fmla="*/ 36 h 159"/>
                </a:gdLst>
                <a:ahLst/>
                <a:cxnLst>
                  <a:cxn ang="0">
                    <a:pos x="T0" y="T1"/>
                  </a:cxn>
                  <a:cxn ang="0">
                    <a:pos x="T2" y="T3"/>
                  </a:cxn>
                  <a:cxn ang="0">
                    <a:pos x="T4" y="T5"/>
                  </a:cxn>
                  <a:cxn ang="0">
                    <a:pos x="T6" y="T7"/>
                  </a:cxn>
                  <a:cxn ang="0">
                    <a:pos x="T8" y="T9"/>
                  </a:cxn>
                </a:cxnLst>
                <a:rect l="0" t="0" r="r" b="b"/>
                <a:pathLst>
                  <a:path w="223" h="159">
                    <a:moveTo>
                      <a:pt x="223" y="36"/>
                    </a:moveTo>
                    <a:lnTo>
                      <a:pt x="184" y="0"/>
                    </a:lnTo>
                    <a:lnTo>
                      <a:pt x="0" y="118"/>
                    </a:lnTo>
                    <a:lnTo>
                      <a:pt x="48" y="159"/>
                    </a:lnTo>
                    <a:lnTo>
                      <a:pt x="223" y="36"/>
                    </a:lnTo>
                    <a:close/>
                  </a:path>
                </a:pathLst>
              </a:custGeom>
              <a:solidFill>
                <a:srgbClr val="FD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4259382" y="4834270"/>
                <a:ext cx="1625283" cy="720599"/>
              </a:xfrm>
              <a:custGeom>
                <a:avLst/>
                <a:gdLst>
                  <a:gd name="T0" fmla="*/ 783 w 783"/>
                  <a:gd name="T1" fmla="*/ 301 h 347"/>
                  <a:gd name="T2" fmla="*/ 620 w 783"/>
                  <a:gd name="T3" fmla="*/ 102 h 347"/>
                  <a:gd name="T4" fmla="*/ 328 w 783"/>
                  <a:gd name="T5" fmla="*/ 159 h 347"/>
                  <a:gd name="T6" fmla="*/ 125 w 783"/>
                  <a:gd name="T7" fmla="*/ 0 h 347"/>
                  <a:gd name="T8" fmla="*/ 0 w 783"/>
                  <a:gd name="T9" fmla="*/ 79 h 347"/>
                  <a:gd name="T10" fmla="*/ 334 w 783"/>
                  <a:gd name="T11" fmla="*/ 346 h 347"/>
                  <a:gd name="T12" fmla="*/ 336 w 783"/>
                  <a:gd name="T13" fmla="*/ 345 h 347"/>
                  <a:gd name="T14" fmla="*/ 783 w 783"/>
                  <a:gd name="T15" fmla="*/ 301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3" h="347">
                    <a:moveTo>
                      <a:pt x="783" y="301"/>
                    </a:moveTo>
                    <a:cubicBezTo>
                      <a:pt x="620" y="102"/>
                      <a:pt x="620" y="102"/>
                      <a:pt x="620" y="102"/>
                    </a:cubicBezTo>
                    <a:cubicBezTo>
                      <a:pt x="328" y="159"/>
                      <a:pt x="328" y="159"/>
                      <a:pt x="328" y="159"/>
                    </a:cubicBezTo>
                    <a:cubicBezTo>
                      <a:pt x="125" y="0"/>
                      <a:pt x="125" y="0"/>
                      <a:pt x="125" y="0"/>
                    </a:cubicBezTo>
                    <a:cubicBezTo>
                      <a:pt x="0" y="79"/>
                      <a:pt x="0" y="79"/>
                      <a:pt x="0" y="79"/>
                    </a:cubicBezTo>
                    <a:cubicBezTo>
                      <a:pt x="0" y="79"/>
                      <a:pt x="283" y="347"/>
                      <a:pt x="334" y="346"/>
                    </a:cubicBezTo>
                    <a:cubicBezTo>
                      <a:pt x="335" y="346"/>
                      <a:pt x="335" y="345"/>
                      <a:pt x="336" y="345"/>
                    </a:cubicBezTo>
                    <a:lnTo>
                      <a:pt x="783" y="30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6312180" y="4834270"/>
                <a:ext cx="1624072" cy="720599"/>
              </a:xfrm>
              <a:custGeom>
                <a:avLst/>
                <a:gdLst>
                  <a:gd name="T0" fmla="*/ 0 w 783"/>
                  <a:gd name="T1" fmla="*/ 301 h 347"/>
                  <a:gd name="T2" fmla="*/ 163 w 783"/>
                  <a:gd name="T3" fmla="*/ 102 h 347"/>
                  <a:gd name="T4" fmla="*/ 455 w 783"/>
                  <a:gd name="T5" fmla="*/ 159 h 347"/>
                  <a:gd name="T6" fmla="*/ 658 w 783"/>
                  <a:gd name="T7" fmla="*/ 0 h 347"/>
                  <a:gd name="T8" fmla="*/ 783 w 783"/>
                  <a:gd name="T9" fmla="*/ 79 h 347"/>
                  <a:gd name="T10" fmla="*/ 449 w 783"/>
                  <a:gd name="T11" fmla="*/ 346 h 347"/>
                  <a:gd name="T12" fmla="*/ 447 w 783"/>
                  <a:gd name="T13" fmla="*/ 345 h 347"/>
                  <a:gd name="T14" fmla="*/ 0 w 783"/>
                  <a:gd name="T15" fmla="*/ 301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3" h="347">
                    <a:moveTo>
                      <a:pt x="0" y="301"/>
                    </a:moveTo>
                    <a:cubicBezTo>
                      <a:pt x="163" y="102"/>
                      <a:pt x="163" y="102"/>
                      <a:pt x="163" y="102"/>
                    </a:cubicBezTo>
                    <a:cubicBezTo>
                      <a:pt x="455" y="159"/>
                      <a:pt x="455" y="159"/>
                      <a:pt x="455" y="159"/>
                    </a:cubicBezTo>
                    <a:cubicBezTo>
                      <a:pt x="658" y="0"/>
                      <a:pt x="658" y="0"/>
                      <a:pt x="658" y="0"/>
                    </a:cubicBezTo>
                    <a:cubicBezTo>
                      <a:pt x="783" y="79"/>
                      <a:pt x="783" y="79"/>
                      <a:pt x="783" y="79"/>
                    </a:cubicBezTo>
                    <a:cubicBezTo>
                      <a:pt x="783" y="79"/>
                      <a:pt x="500" y="347"/>
                      <a:pt x="449" y="346"/>
                    </a:cubicBezTo>
                    <a:cubicBezTo>
                      <a:pt x="448" y="346"/>
                      <a:pt x="448" y="345"/>
                      <a:pt x="447" y="345"/>
                    </a:cubicBezTo>
                    <a:lnTo>
                      <a:pt x="0" y="301"/>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3894843" y="5645700"/>
                <a:ext cx="754509" cy="386338"/>
              </a:xfrm>
              <a:custGeom>
                <a:avLst/>
                <a:gdLst>
                  <a:gd name="T0" fmla="*/ 142 w 364"/>
                  <a:gd name="T1" fmla="*/ 2 h 186"/>
                  <a:gd name="T2" fmla="*/ 231 w 364"/>
                  <a:gd name="T3" fmla="*/ 28 h 186"/>
                  <a:gd name="T4" fmla="*/ 309 w 364"/>
                  <a:gd name="T5" fmla="*/ 59 h 186"/>
                  <a:gd name="T6" fmla="*/ 331 w 364"/>
                  <a:gd name="T7" fmla="*/ 87 h 186"/>
                  <a:gd name="T8" fmla="*/ 364 w 364"/>
                  <a:gd name="T9" fmla="*/ 114 h 186"/>
                  <a:gd name="T10" fmla="*/ 288 w 364"/>
                  <a:gd name="T11" fmla="*/ 186 h 186"/>
                  <a:gd name="T12" fmla="*/ 253 w 364"/>
                  <a:gd name="T13" fmla="*/ 167 h 186"/>
                  <a:gd name="T14" fmla="*/ 107 w 364"/>
                  <a:gd name="T15" fmla="*/ 132 h 186"/>
                  <a:gd name="T16" fmla="*/ 2 w 364"/>
                  <a:gd name="T17" fmla="*/ 13 h 186"/>
                  <a:gd name="T18" fmla="*/ 5 w 364"/>
                  <a:gd name="T19" fmla="*/ 2 h 186"/>
                  <a:gd name="T20" fmla="*/ 44 w 364"/>
                  <a:gd name="T21" fmla="*/ 21 h 186"/>
                  <a:gd name="T22" fmla="*/ 103 w 364"/>
                  <a:gd name="T23" fmla="*/ 80 h 186"/>
                  <a:gd name="T24" fmla="*/ 46 w 364"/>
                  <a:gd name="T25" fmla="*/ 13 h 186"/>
                  <a:gd name="T26" fmla="*/ 46 w 364"/>
                  <a:gd name="T27" fmla="*/ 2 h 186"/>
                  <a:gd name="T28" fmla="*/ 86 w 364"/>
                  <a:gd name="T29" fmla="*/ 20 h 186"/>
                  <a:gd name="T30" fmla="*/ 189 w 364"/>
                  <a:gd name="T31" fmla="*/ 86 h 186"/>
                  <a:gd name="T32" fmla="*/ 209 w 364"/>
                  <a:gd name="T33" fmla="*/ 58 h 186"/>
                  <a:gd name="T34" fmla="*/ 164 w 364"/>
                  <a:gd name="T35" fmla="*/ 47 h 186"/>
                  <a:gd name="T36" fmla="*/ 142 w 364"/>
                  <a:gd name="T37"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4" h="186">
                    <a:moveTo>
                      <a:pt x="142" y="2"/>
                    </a:moveTo>
                    <a:cubicBezTo>
                      <a:pt x="142" y="2"/>
                      <a:pt x="213" y="25"/>
                      <a:pt x="231" y="28"/>
                    </a:cubicBezTo>
                    <a:cubicBezTo>
                      <a:pt x="248" y="30"/>
                      <a:pt x="287" y="35"/>
                      <a:pt x="309" y="59"/>
                    </a:cubicBezTo>
                    <a:cubicBezTo>
                      <a:pt x="330" y="83"/>
                      <a:pt x="323" y="82"/>
                      <a:pt x="331" y="87"/>
                    </a:cubicBezTo>
                    <a:cubicBezTo>
                      <a:pt x="338" y="93"/>
                      <a:pt x="364" y="114"/>
                      <a:pt x="364" y="114"/>
                    </a:cubicBezTo>
                    <a:cubicBezTo>
                      <a:pt x="288" y="186"/>
                      <a:pt x="288" y="186"/>
                      <a:pt x="288" y="186"/>
                    </a:cubicBezTo>
                    <a:cubicBezTo>
                      <a:pt x="288" y="186"/>
                      <a:pt x="261" y="169"/>
                      <a:pt x="253" y="167"/>
                    </a:cubicBezTo>
                    <a:cubicBezTo>
                      <a:pt x="244" y="164"/>
                      <a:pt x="117" y="139"/>
                      <a:pt x="107" y="132"/>
                    </a:cubicBezTo>
                    <a:cubicBezTo>
                      <a:pt x="97" y="126"/>
                      <a:pt x="3" y="17"/>
                      <a:pt x="2" y="13"/>
                    </a:cubicBezTo>
                    <a:cubicBezTo>
                      <a:pt x="0" y="10"/>
                      <a:pt x="1" y="3"/>
                      <a:pt x="5" y="2"/>
                    </a:cubicBezTo>
                    <a:cubicBezTo>
                      <a:pt x="9" y="1"/>
                      <a:pt x="26" y="0"/>
                      <a:pt x="44" y="21"/>
                    </a:cubicBezTo>
                    <a:cubicBezTo>
                      <a:pt x="61" y="42"/>
                      <a:pt x="103" y="80"/>
                      <a:pt x="103" y="80"/>
                    </a:cubicBezTo>
                    <a:cubicBezTo>
                      <a:pt x="46" y="13"/>
                      <a:pt x="46" y="13"/>
                      <a:pt x="46" y="13"/>
                    </a:cubicBezTo>
                    <a:cubicBezTo>
                      <a:pt x="46" y="13"/>
                      <a:pt x="44" y="2"/>
                      <a:pt x="46" y="2"/>
                    </a:cubicBezTo>
                    <a:cubicBezTo>
                      <a:pt x="48" y="2"/>
                      <a:pt x="65" y="0"/>
                      <a:pt x="86" y="20"/>
                    </a:cubicBezTo>
                    <a:cubicBezTo>
                      <a:pt x="106" y="40"/>
                      <a:pt x="146" y="90"/>
                      <a:pt x="189" y="86"/>
                    </a:cubicBezTo>
                    <a:cubicBezTo>
                      <a:pt x="231" y="82"/>
                      <a:pt x="209" y="58"/>
                      <a:pt x="209" y="58"/>
                    </a:cubicBezTo>
                    <a:cubicBezTo>
                      <a:pt x="209" y="58"/>
                      <a:pt x="173" y="47"/>
                      <a:pt x="164" y="47"/>
                    </a:cubicBezTo>
                    <a:cubicBezTo>
                      <a:pt x="155" y="47"/>
                      <a:pt x="131" y="26"/>
                      <a:pt x="142" y="2"/>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7546281" y="5645700"/>
                <a:ext cx="754509" cy="386338"/>
              </a:xfrm>
              <a:custGeom>
                <a:avLst/>
                <a:gdLst>
                  <a:gd name="T0" fmla="*/ 222 w 364"/>
                  <a:gd name="T1" fmla="*/ 2 h 186"/>
                  <a:gd name="T2" fmla="*/ 133 w 364"/>
                  <a:gd name="T3" fmla="*/ 28 h 186"/>
                  <a:gd name="T4" fmla="*/ 55 w 364"/>
                  <a:gd name="T5" fmla="*/ 59 h 186"/>
                  <a:gd name="T6" fmla="*/ 33 w 364"/>
                  <a:gd name="T7" fmla="*/ 87 h 186"/>
                  <a:gd name="T8" fmla="*/ 0 w 364"/>
                  <a:gd name="T9" fmla="*/ 114 h 186"/>
                  <a:gd name="T10" fmla="*/ 76 w 364"/>
                  <a:gd name="T11" fmla="*/ 186 h 186"/>
                  <a:gd name="T12" fmla="*/ 111 w 364"/>
                  <a:gd name="T13" fmla="*/ 167 h 186"/>
                  <a:gd name="T14" fmla="*/ 257 w 364"/>
                  <a:gd name="T15" fmla="*/ 132 h 186"/>
                  <a:gd name="T16" fmla="*/ 362 w 364"/>
                  <a:gd name="T17" fmla="*/ 13 h 186"/>
                  <a:gd name="T18" fmla="*/ 359 w 364"/>
                  <a:gd name="T19" fmla="*/ 2 h 186"/>
                  <a:gd name="T20" fmla="*/ 320 w 364"/>
                  <a:gd name="T21" fmla="*/ 21 h 186"/>
                  <a:gd name="T22" fmla="*/ 261 w 364"/>
                  <a:gd name="T23" fmla="*/ 80 h 186"/>
                  <a:gd name="T24" fmla="*/ 318 w 364"/>
                  <a:gd name="T25" fmla="*/ 13 h 186"/>
                  <a:gd name="T26" fmla="*/ 318 w 364"/>
                  <a:gd name="T27" fmla="*/ 2 h 186"/>
                  <a:gd name="T28" fmla="*/ 278 w 364"/>
                  <a:gd name="T29" fmla="*/ 20 h 186"/>
                  <a:gd name="T30" fmla="*/ 175 w 364"/>
                  <a:gd name="T31" fmla="*/ 86 h 186"/>
                  <a:gd name="T32" fmla="*/ 155 w 364"/>
                  <a:gd name="T33" fmla="*/ 58 h 186"/>
                  <a:gd name="T34" fmla="*/ 200 w 364"/>
                  <a:gd name="T35" fmla="*/ 47 h 186"/>
                  <a:gd name="T36" fmla="*/ 222 w 364"/>
                  <a:gd name="T37"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4" h="186">
                    <a:moveTo>
                      <a:pt x="222" y="2"/>
                    </a:moveTo>
                    <a:cubicBezTo>
                      <a:pt x="222" y="2"/>
                      <a:pt x="151" y="25"/>
                      <a:pt x="133" y="28"/>
                    </a:cubicBezTo>
                    <a:cubicBezTo>
                      <a:pt x="116" y="30"/>
                      <a:pt x="77" y="35"/>
                      <a:pt x="55" y="59"/>
                    </a:cubicBezTo>
                    <a:cubicBezTo>
                      <a:pt x="34" y="83"/>
                      <a:pt x="41" y="82"/>
                      <a:pt x="33" y="87"/>
                    </a:cubicBezTo>
                    <a:cubicBezTo>
                      <a:pt x="26" y="93"/>
                      <a:pt x="0" y="114"/>
                      <a:pt x="0" y="114"/>
                    </a:cubicBezTo>
                    <a:cubicBezTo>
                      <a:pt x="76" y="186"/>
                      <a:pt x="76" y="186"/>
                      <a:pt x="76" y="186"/>
                    </a:cubicBezTo>
                    <a:cubicBezTo>
                      <a:pt x="76" y="186"/>
                      <a:pt x="103" y="169"/>
                      <a:pt x="111" y="167"/>
                    </a:cubicBezTo>
                    <a:cubicBezTo>
                      <a:pt x="120" y="164"/>
                      <a:pt x="247" y="139"/>
                      <a:pt x="257" y="132"/>
                    </a:cubicBezTo>
                    <a:cubicBezTo>
                      <a:pt x="267" y="126"/>
                      <a:pt x="361" y="17"/>
                      <a:pt x="362" y="13"/>
                    </a:cubicBezTo>
                    <a:cubicBezTo>
                      <a:pt x="364" y="10"/>
                      <a:pt x="363" y="3"/>
                      <a:pt x="359" y="2"/>
                    </a:cubicBezTo>
                    <a:cubicBezTo>
                      <a:pt x="355" y="1"/>
                      <a:pt x="338" y="0"/>
                      <a:pt x="320" y="21"/>
                    </a:cubicBezTo>
                    <a:cubicBezTo>
                      <a:pt x="303" y="42"/>
                      <a:pt x="261" y="80"/>
                      <a:pt x="261" y="80"/>
                    </a:cubicBezTo>
                    <a:cubicBezTo>
                      <a:pt x="318" y="13"/>
                      <a:pt x="318" y="13"/>
                      <a:pt x="318" y="13"/>
                    </a:cubicBezTo>
                    <a:cubicBezTo>
                      <a:pt x="318" y="13"/>
                      <a:pt x="320" y="2"/>
                      <a:pt x="318" y="2"/>
                    </a:cubicBezTo>
                    <a:cubicBezTo>
                      <a:pt x="316" y="2"/>
                      <a:pt x="299" y="0"/>
                      <a:pt x="278" y="20"/>
                    </a:cubicBezTo>
                    <a:cubicBezTo>
                      <a:pt x="258" y="40"/>
                      <a:pt x="218" y="90"/>
                      <a:pt x="175" y="86"/>
                    </a:cubicBezTo>
                    <a:cubicBezTo>
                      <a:pt x="133" y="82"/>
                      <a:pt x="155" y="58"/>
                      <a:pt x="155" y="58"/>
                    </a:cubicBezTo>
                    <a:cubicBezTo>
                      <a:pt x="155" y="58"/>
                      <a:pt x="191" y="47"/>
                      <a:pt x="200" y="47"/>
                    </a:cubicBezTo>
                    <a:cubicBezTo>
                      <a:pt x="209" y="47"/>
                      <a:pt x="233" y="26"/>
                      <a:pt x="222" y="2"/>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7439705" y="5801930"/>
                <a:ext cx="302773" cy="329416"/>
              </a:xfrm>
              <a:custGeom>
                <a:avLst/>
                <a:gdLst>
                  <a:gd name="T0" fmla="*/ 0 w 250"/>
                  <a:gd name="T1" fmla="*/ 60 h 272"/>
                  <a:gd name="T2" fmla="*/ 105 w 250"/>
                  <a:gd name="T3" fmla="*/ 0 h 272"/>
                  <a:gd name="T4" fmla="*/ 250 w 250"/>
                  <a:gd name="T5" fmla="*/ 214 h 272"/>
                  <a:gd name="T6" fmla="*/ 153 w 250"/>
                  <a:gd name="T7" fmla="*/ 272 h 272"/>
                  <a:gd name="T8" fmla="*/ 0 w 250"/>
                  <a:gd name="T9" fmla="*/ 60 h 272"/>
                </a:gdLst>
                <a:ahLst/>
                <a:cxnLst>
                  <a:cxn ang="0">
                    <a:pos x="T0" y="T1"/>
                  </a:cxn>
                  <a:cxn ang="0">
                    <a:pos x="T2" y="T3"/>
                  </a:cxn>
                  <a:cxn ang="0">
                    <a:pos x="T4" y="T5"/>
                  </a:cxn>
                  <a:cxn ang="0">
                    <a:pos x="T6" y="T7"/>
                  </a:cxn>
                  <a:cxn ang="0">
                    <a:pos x="T8" y="T9"/>
                  </a:cxn>
                </a:cxnLst>
                <a:rect l="0" t="0" r="r" b="b"/>
                <a:pathLst>
                  <a:path w="250" h="272">
                    <a:moveTo>
                      <a:pt x="0" y="60"/>
                    </a:moveTo>
                    <a:lnTo>
                      <a:pt x="105" y="0"/>
                    </a:lnTo>
                    <a:lnTo>
                      <a:pt x="250" y="214"/>
                    </a:lnTo>
                    <a:lnTo>
                      <a:pt x="153" y="272"/>
                    </a:lnTo>
                    <a:lnTo>
                      <a:pt x="0" y="60"/>
                    </a:lnTo>
                    <a:close/>
                  </a:path>
                </a:pathLst>
              </a:custGeom>
              <a:solidFill>
                <a:srgbClr val="FD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6097817" y="4894824"/>
                <a:ext cx="1582895" cy="1963177"/>
              </a:xfrm>
              <a:custGeom>
                <a:avLst/>
                <a:gdLst>
                  <a:gd name="T0" fmla="*/ 109 w 763"/>
                  <a:gd name="T1" fmla="*/ 0 h 946"/>
                  <a:gd name="T2" fmla="*/ 375 w 763"/>
                  <a:gd name="T3" fmla="*/ 115 h 946"/>
                  <a:gd name="T4" fmla="*/ 541 w 763"/>
                  <a:gd name="T5" fmla="*/ 506 h 946"/>
                  <a:gd name="T6" fmla="*/ 663 w 763"/>
                  <a:gd name="T7" fmla="*/ 437 h 946"/>
                  <a:gd name="T8" fmla="*/ 763 w 763"/>
                  <a:gd name="T9" fmla="*/ 594 h 946"/>
                  <a:gd name="T10" fmla="*/ 525 w 763"/>
                  <a:gd name="T11" fmla="*/ 721 h 946"/>
                  <a:gd name="T12" fmla="*/ 482 w 763"/>
                  <a:gd name="T13" fmla="*/ 696 h 946"/>
                  <a:gd name="T14" fmla="*/ 307 w 763"/>
                  <a:gd name="T15" fmla="*/ 483 h 946"/>
                  <a:gd name="T16" fmla="*/ 307 w 763"/>
                  <a:gd name="T17" fmla="*/ 946 h 946"/>
                  <a:gd name="T18" fmla="*/ 0 w 763"/>
                  <a:gd name="T19" fmla="*/ 946 h 946"/>
                  <a:gd name="T20" fmla="*/ 0 w 763"/>
                  <a:gd name="T21" fmla="*/ 437 h 946"/>
                  <a:gd name="T22" fmla="*/ 109 w 763"/>
                  <a:gd name="T2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946">
                    <a:moveTo>
                      <a:pt x="109" y="0"/>
                    </a:moveTo>
                    <a:cubicBezTo>
                      <a:pt x="375" y="115"/>
                      <a:pt x="375" y="115"/>
                      <a:pt x="375" y="115"/>
                    </a:cubicBezTo>
                    <a:cubicBezTo>
                      <a:pt x="541" y="506"/>
                      <a:pt x="541" y="506"/>
                      <a:pt x="541" y="506"/>
                    </a:cubicBezTo>
                    <a:cubicBezTo>
                      <a:pt x="663" y="437"/>
                      <a:pt x="663" y="437"/>
                      <a:pt x="663" y="437"/>
                    </a:cubicBezTo>
                    <a:cubicBezTo>
                      <a:pt x="763" y="594"/>
                      <a:pt x="763" y="594"/>
                      <a:pt x="763" y="594"/>
                    </a:cubicBezTo>
                    <a:cubicBezTo>
                      <a:pt x="763" y="594"/>
                      <a:pt x="536" y="721"/>
                      <a:pt x="525" y="721"/>
                    </a:cubicBezTo>
                    <a:cubicBezTo>
                      <a:pt x="515" y="721"/>
                      <a:pt x="515" y="726"/>
                      <a:pt x="482" y="696"/>
                    </a:cubicBezTo>
                    <a:cubicBezTo>
                      <a:pt x="450" y="665"/>
                      <a:pt x="307" y="483"/>
                      <a:pt x="307" y="483"/>
                    </a:cubicBezTo>
                    <a:cubicBezTo>
                      <a:pt x="307" y="946"/>
                      <a:pt x="307" y="946"/>
                      <a:pt x="307" y="946"/>
                    </a:cubicBezTo>
                    <a:cubicBezTo>
                      <a:pt x="0" y="946"/>
                      <a:pt x="0" y="946"/>
                      <a:pt x="0" y="946"/>
                    </a:cubicBezTo>
                    <a:cubicBezTo>
                      <a:pt x="0" y="437"/>
                      <a:pt x="0" y="437"/>
                      <a:pt x="0" y="437"/>
                    </a:cubicBezTo>
                    <a:cubicBezTo>
                      <a:pt x="109" y="0"/>
                      <a:pt x="109" y="0"/>
                      <a:pt x="1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4456789" y="5801930"/>
                <a:ext cx="305195" cy="329416"/>
              </a:xfrm>
              <a:custGeom>
                <a:avLst/>
                <a:gdLst>
                  <a:gd name="T0" fmla="*/ 252 w 252"/>
                  <a:gd name="T1" fmla="*/ 60 h 272"/>
                  <a:gd name="T2" fmla="*/ 147 w 252"/>
                  <a:gd name="T3" fmla="*/ 0 h 272"/>
                  <a:gd name="T4" fmla="*/ 0 w 252"/>
                  <a:gd name="T5" fmla="*/ 214 h 272"/>
                  <a:gd name="T6" fmla="*/ 98 w 252"/>
                  <a:gd name="T7" fmla="*/ 272 h 272"/>
                  <a:gd name="T8" fmla="*/ 252 w 252"/>
                  <a:gd name="T9" fmla="*/ 60 h 272"/>
                </a:gdLst>
                <a:ahLst/>
                <a:cxnLst>
                  <a:cxn ang="0">
                    <a:pos x="T0" y="T1"/>
                  </a:cxn>
                  <a:cxn ang="0">
                    <a:pos x="T2" y="T3"/>
                  </a:cxn>
                  <a:cxn ang="0">
                    <a:pos x="T4" y="T5"/>
                  </a:cxn>
                  <a:cxn ang="0">
                    <a:pos x="T6" y="T7"/>
                  </a:cxn>
                  <a:cxn ang="0">
                    <a:pos x="T8" y="T9"/>
                  </a:cxn>
                </a:cxnLst>
                <a:rect l="0" t="0" r="r" b="b"/>
                <a:pathLst>
                  <a:path w="252" h="272">
                    <a:moveTo>
                      <a:pt x="252" y="60"/>
                    </a:moveTo>
                    <a:lnTo>
                      <a:pt x="147" y="0"/>
                    </a:lnTo>
                    <a:lnTo>
                      <a:pt x="0" y="214"/>
                    </a:lnTo>
                    <a:lnTo>
                      <a:pt x="98" y="272"/>
                    </a:lnTo>
                    <a:lnTo>
                      <a:pt x="252" y="60"/>
                    </a:lnTo>
                    <a:close/>
                  </a:path>
                </a:pathLst>
              </a:custGeom>
              <a:solidFill>
                <a:srgbClr val="FD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4520977" y="4894824"/>
                <a:ext cx="1576840" cy="1963177"/>
              </a:xfrm>
              <a:custGeom>
                <a:avLst/>
                <a:gdLst>
                  <a:gd name="T0" fmla="*/ 651 w 760"/>
                  <a:gd name="T1" fmla="*/ 0 h 946"/>
                  <a:gd name="T2" fmla="*/ 376 w 760"/>
                  <a:gd name="T3" fmla="*/ 120 h 946"/>
                  <a:gd name="T4" fmla="*/ 221 w 760"/>
                  <a:gd name="T5" fmla="*/ 506 h 946"/>
                  <a:gd name="T6" fmla="*/ 100 w 760"/>
                  <a:gd name="T7" fmla="*/ 437 h 946"/>
                  <a:gd name="T8" fmla="*/ 0 w 760"/>
                  <a:gd name="T9" fmla="*/ 594 h 946"/>
                  <a:gd name="T10" fmla="*/ 237 w 760"/>
                  <a:gd name="T11" fmla="*/ 721 h 946"/>
                  <a:gd name="T12" fmla="*/ 280 w 760"/>
                  <a:gd name="T13" fmla="*/ 696 h 946"/>
                  <a:gd name="T14" fmla="*/ 455 w 760"/>
                  <a:gd name="T15" fmla="*/ 483 h 946"/>
                  <a:gd name="T16" fmla="*/ 455 w 760"/>
                  <a:gd name="T17" fmla="*/ 946 h 946"/>
                  <a:gd name="T18" fmla="*/ 760 w 760"/>
                  <a:gd name="T19" fmla="*/ 946 h 946"/>
                  <a:gd name="T20" fmla="*/ 760 w 760"/>
                  <a:gd name="T21" fmla="*/ 437 h 946"/>
                  <a:gd name="T22" fmla="*/ 651 w 760"/>
                  <a:gd name="T2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0" h="946">
                    <a:moveTo>
                      <a:pt x="651" y="0"/>
                    </a:moveTo>
                    <a:cubicBezTo>
                      <a:pt x="376" y="120"/>
                      <a:pt x="376" y="120"/>
                      <a:pt x="376" y="120"/>
                    </a:cubicBezTo>
                    <a:cubicBezTo>
                      <a:pt x="221" y="506"/>
                      <a:pt x="221" y="506"/>
                      <a:pt x="221" y="506"/>
                    </a:cubicBezTo>
                    <a:cubicBezTo>
                      <a:pt x="100" y="437"/>
                      <a:pt x="100" y="437"/>
                      <a:pt x="100" y="437"/>
                    </a:cubicBezTo>
                    <a:cubicBezTo>
                      <a:pt x="0" y="594"/>
                      <a:pt x="0" y="594"/>
                      <a:pt x="0" y="594"/>
                    </a:cubicBezTo>
                    <a:cubicBezTo>
                      <a:pt x="0" y="594"/>
                      <a:pt x="226" y="721"/>
                      <a:pt x="237" y="721"/>
                    </a:cubicBezTo>
                    <a:cubicBezTo>
                      <a:pt x="248" y="721"/>
                      <a:pt x="248" y="726"/>
                      <a:pt x="280" y="696"/>
                    </a:cubicBezTo>
                    <a:cubicBezTo>
                      <a:pt x="312" y="665"/>
                      <a:pt x="455" y="483"/>
                      <a:pt x="455" y="483"/>
                    </a:cubicBezTo>
                    <a:cubicBezTo>
                      <a:pt x="455" y="946"/>
                      <a:pt x="455" y="946"/>
                      <a:pt x="455" y="946"/>
                    </a:cubicBezTo>
                    <a:cubicBezTo>
                      <a:pt x="760" y="946"/>
                      <a:pt x="760" y="946"/>
                      <a:pt x="760" y="946"/>
                    </a:cubicBezTo>
                    <a:cubicBezTo>
                      <a:pt x="760" y="437"/>
                      <a:pt x="760" y="437"/>
                      <a:pt x="760" y="437"/>
                    </a:cubicBezTo>
                    <a:cubicBezTo>
                      <a:pt x="651" y="0"/>
                      <a:pt x="651" y="0"/>
                      <a:pt x="651" y="0"/>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5871343" y="4882713"/>
                <a:ext cx="226474" cy="919217"/>
              </a:xfrm>
              <a:custGeom>
                <a:avLst/>
                <a:gdLst>
                  <a:gd name="T0" fmla="*/ 0 w 187"/>
                  <a:gd name="T1" fmla="*/ 0 h 759"/>
                  <a:gd name="T2" fmla="*/ 182 w 187"/>
                  <a:gd name="T3" fmla="*/ 118 h 759"/>
                  <a:gd name="T4" fmla="*/ 187 w 187"/>
                  <a:gd name="T5" fmla="*/ 759 h 759"/>
                  <a:gd name="T6" fmla="*/ 0 w 187"/>
                  <a:gd name="T7" fmla="*/ 10 h 759"/>
                  <a:gd name="T8" fmla="*/ 0 w 187"/>
                  <a:gd name="T9" fmla="*/ 0 h 759"/>
                </a:gdLst>
                <a:ahLst/>
                <a:cxnLst>
                  <a:cxn ang="0">
                    <a:pos x="T0" y="T1"/>
                  </a:cxn>
                  <a:cxn ang="0">
                    <a:pos x="T2" y="T3"/>
                  </a:cxn>
                  <a:cxn ang="0">
                    <a:pos x="T4" y="T5"/>
                  </a:cxn>
                  <a:cxn ang="0">
                    <a:pos x="T6" y="T7"/>
                  </a:cxn>
                  <a:cxn ang="0">
                    <a:pos x="T8" y="T9"/>
                  </a:cxn>
                </a:cxnLst>
                <a:rect l="0" t="0" r="r" b="b"/>
                <a:pathLst>
                  <a:path w="187" h="759">
                    <a:moveTo>
                      <a:pt x="0" y="0"/>
                    </a:moveTo>
                    <a:lnTo>
                      <a:pt x="182" y="118"/>
                    </a:lnTo>
                    <a:lnTo>
                      <a:pt x="187" y="759"/>
                    </a:lnTo>
                    <a:lnTo>
                      <a:pt x="0" y="10"/>
                    </a:lnTo>
                    <a:lnTo>
                      <a:pt x="0"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5871343" y="4882713"/>
                <a:ext cx="226474" cy="919217"/>
              </a:xfrm>
              <a:custGeom>
                <a:avLst/>
                <a:gdLst>
                  <a:gd name="T0" fmla="*/ 0 w 187"/>
                  <a:gd name="T1" fmla="*/ 0 h 759"/>
                  <a:gd name="T2" fmla="*/ 182 w 187"/>
                  <a:gd name="T3" fmla="*/ 118 h 759"/>
                  <a:gd name="T4" fmla="*/ 187 w 187"/>
                  <a:gd name="T5" fmla="*/ 759 h 759"/>
                  <a:gd name="T6" fmla="*/ 0 w 187"/>
                  <a:gd name="T7" fmla="*/ 10 h 759"/>
                  <a:gd name="T8" fmla="*/ 0 w 187"/>
                  <a:gd name="T9" fmla="*/ 0 h 759"/>
                </a:gdLst>
                <a:ahLst/>
                <a:cxnLst>
                  <a:cxn ang="0">
                    <a:pos x="T0" y="T1"/>
                  </a:cxn>
                  <a:cxn ang="0">
                    <a:pos x="T2" y="T3"/>
                  </a:cxn>
                  <a:cxn ang="0">
                    <a:pos x="T4" y="T5"/>
                  </a:cxn>
                  <a:cxn ang="0">
                    <a:pos x="T6" y="T7"/>
                  </a:cxn>
                  <a:cxn ang="0">
                    <a:pos x="T8" y="T9"/>
                  </a:cxn>
                </a:cxnLst>
                <a:rect l="0" t="0" r="r" b="b"/>
                <a:pathLst>
                  <a:path w="187" h="759">
                    <a:moveTo>
                      <a:pt x="0" y="0"/>
                    </a:moveTo>
                    <a:lnTo>
                      <a:pt x="182" y="118"/>
                    </a:lnTo>
                    <a:lnTo>
                      <a:pt x="187" y="759"/>
                    </a:lnTo>
                    <a:lnTo>
                      <a:pt x="0"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6085706" y="4886346"/>
                <a:ext cx="238585" cy="915584"/>
              </a:xfrm>
              <a:custGeom>
                <a:avLst/>
                <a:gdLst>
                  <a:gd name="T0" fmla="*/ 197 w 197"/>
                  <a:gd name="T1" fmla="*/ 0 h 756"/>
                  <a:gd name="T2" fmla="*/ 0 w 197"/>
                  <a:gd name="T3" fmla="*/ 113 h 756"/>
                  <a:gd name="T4" fmla="*/ 10 w 197"/>
                  <a:gd name="T5" fmla="*/ 756 h 756"/>
                  <a:gd name="T6" fmla="*/ 197 w 197"/>
                  <a:gd name="T7" fmla="*/ 7 h 756"/>
                  <a:gd name="T8" fmla="*/ 197 w 197"/>
                  <a:gd name="T9" fmla="*/ 0 h 756"/>
                </a:gdLst>
                <a:ahLst/>
                <a:cxnLst>
                  <a:cxn ang="0">
                    <a:pos x="T0" y="T1"/>
                  </a:cxn>
                  <a:cxn ang="0">
                    <a:pos x="T2" y="T3"/>
                  </a:cxn>
                  <a:cxn ang="0">
                    <a:pos x="T4" y="T5"/>
                  </a:cxn>
                  <a:cxn ang="0">
                    <a:pos x="T6" y="T7"/>
                  </a:cxn>
                  <a:cxn ang="0">
                    <a:pos x="T8" y="T9"/>
                  </a:cxn>
                </a:cxnLst>
                <a:rect l="0" t="0" r="r" b="b"/>
                <a:pathLst>
                  <a:path w="197" h="756">
                    <a:moveTo>
                      <a:pt x="197" y="0"/>
                    </a:moveTo>
                    <a:lnTo>
                      <a:pt x="0" y="113"/>
                    </a:lnTo>
                    <a:lnTo>
                      <a:pt x="10" y="756"/>
                    </a:lnTo>
                    <a:lnTo>
                      <a:pt x="197" y="7"/>
                    </a:lnTo>
                    <a:lnTo>
                      <a:pt x="19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6085706" y="4886346"/>
                <a:ext cx="238585" cy="915584"/>
              </a:xfrm>
              <a:custGeom>
                <a:avLst/>
                <a:gdLst>
                  <a:gd name="T0" fmla="*/ 197 w 197"/>
                  <a:gd name="T1" fmla="*/ 0 h 756"/>
                  <a:gd name="T2" fmla="*/ 0 w 197"/>
                  <a:gd name="T3" fmla="*/ 113 h 756"/>
                  <a:gd name="T4" fmla="*/ 10 w 197"/>
                  <a:gd name="T5" fmla="*/ 756 h 756"/>
                  <a:gd name="T6" fmla="*/ 197 w 197"/>
                  <a:gd name="T7" fmla="*/ 7 h 756"/>
                  <a:gd name="T8" fmla="*/ 197 w 197"/>
                  <a:gd name="T9" fmla="*/ 0 h 756"/>
                </a:gdLst>
                <a:ahLst/>
                <a:cxnLst>
                  <a:cxn ang="0">
                    <a:pos x="T0" y="T1"/>
                  </a:cxn>
                  <a:cxn ang="0">
                    <a:pos x="T2" y="T3"/>
                  </a:cxn>
                  <a:cxn ang="0">
                    <a:pos x="T4" y="T5"/>
                  </a:cxn>
                  <a:cxn ang="0">
                    <a:pos x="T6" y="T7"/>
                  </a:cxn>
                  <a:cxn ang="0">
                    <a:pos x="T8" y="T9"/>
                  </a:cxn>
                </a:cxnLst>
                <a:rect l="0" t="0" r="r" b="b"/>
                <a:pathLst>
                  <a:path w="197" h="756">
                    <a:moveTo>
                      <a:pt x="197" y="0"/>
                    </a:moveTo>
                    <a:lnTo>
                      <a:pt x="0" y="113"/>
                    </a:lnTo>
                    <a:lnTo>
                      <a:pt x="10" y="756"/>
                    </a:lnTo>
                    <a:lnTo>
                      <a:pt x="197" y="7"/>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5923420" y="5106765"/>
                <a:ext cx="174397" cy="695166"/>
              </a:xfrm>
              <a:custGeom>
                <a:avLst/>
                <a:gdLst>
                  <a:gd name="T0" fmla="*/ 0 w 144"/>
                  <a:gd name="T1" fmla="*/ 0 h 574"/>
                  <a:gd name="T2" fmla="*/ 0 w 144"/>
                  <a:gd name="T3" fmla="*/ 0 h 574"/>
                  <a:gd name="T4" fmla="*/ 144 w 144"/>
                  <a:gd name="T5" fmla="*/ 574 h 574"/>
                  <a:gd name="T6" fmla="*/ 0 w 144"/>
                  <a:gd name="T7" fmla="*/ 0 h 574"/>
                </a:gdLst>
                <a:ahLst/>
                <a:cxnLst>
                  <a:cxn ang="0">
                    <a:pos x="T0" y="T1"/>
                  </a:cxn>
                  <a:cxn ang="0">
                    <a:pos x="T2" y="T3"/>
                  </a:cxn>
                  <a:cxn ang="0">
                    <a:pos x="T4" y="T5"/>
                  </a:cxn>
                  <a:cxn ang="0">
                    <a:pos x="T6" y="T7"/>
                  </a:cxn>
                </a:cxnLst>
                <a:rect l="0" t="0" r="r" b="b"/>
                <a:pathLst>
                  <a:path w="144" h="574">
                    <a:moveTo>
                      <a:pt x="0" y="0"/>
                    </a:moveTo>
                    <a:lnTo>
                      <a:pt x="0" y="0"/>
                    </a:lnTo>
                    <a:lnTo>
                      <a:pt x="144" y="574"/>
                    </a:lnTo>
                    <a:lnTo>
                      <a:pt x="0" y="0"/>
                    </a:lnTo>
                    <a:close/>
                  </a:path>
                </a:pathLst>
              </a:custGeom>
              <a:solidFill>
                <a:srgbClr val="818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5923420" y="5106765"/>
                <a:ext cx="174397" cy="695166"/>
              </a:xfrm>
              <a:custGeom>
                <a:avLst/>
                <a:gdLst>
                  <a:gd name="T0" fmla="*/ 0 w 144"/>
                  <a:gd name="T1" fmla="*/ 0 h 574"/>
                  <a:gd name="T2" fmla="*/ 0 w 144"/>
                  <a:gd name="T3" fmla="*/ 0 h 574"/>
                  <a:gd name="T4" fmla="*/ 144 w 144"/>
                  <a:gd name="T5" fmla="*/ 574 h 574"/>
                  <a:gd name="T6" fmla="*/ 0 w 144"/>
                  <a:gd name="T7" fmla="*/ 0 h 574"/>
                </a:gdLst>
                <a:ahLst/>
                <a:cxnLst>
                  <a:cxn ang="0">
                    <a:pos x="T0" y="T1"/>
                  </a:cxn>
                  <a:cxn ang="0">
                    <a:pos x="T2" y="T3"/>
                  </a:cxn>
                  <a:cxn ang="0">
                    <a:pos x="T4" y="T5"/>
                  </a:cxn>
                  <a:cxn ang="0">
                    <a:pos x="T6" y="T7"/>
                  </a:cxn>
                </a:cxnLst>
                <a:rect l="0" t="0" r="r" b="b"/>
                <a:pathLst>
                  <a:path w="144" h="574">
                    <a:moveTo>
                      <a:pt x="0" y="0"/>
                    </a:moveTo>
                    <a:lnTo>
                      <a:pt x="0" y="0"/>
                    </a:lnTo>
                    <a:lnTo>
                      <a:pt x="144" y="5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5923420" y="5023200"/>
                <a:ext cx="174397" cy="778731"/>
              </a:xfrm>
              <a:custGeom>
                <a:avLst/>
                <a:gdLst>
                  <a:gd name="T0" fmla="*/ 134 w 144"/>
                  <a:gd name="T1" fmla="*/ 0 h 643"/>
                  <a:gd name="T2" fmla="*/ 0 w 144"/>
                  <a:gd name="T3" fmla="*/ 69 h 643"/>
                  <a:gd name="T4" fmla="*/ 144 w 144"/>
                  <a:gd name="T5" fmla="*/ 643 h 643"/>
                  <a:gd name="T6" fmla="*/ 134 w 144"/>
                  <a:gd name="T7" fmla="*/ 0 h 643"/>
                  <a:gd name="T8" fmla="*/ 134 w 144"/>
                  <a:gd name="T9" fmla="*/ 0 h 643"/>
                </a:gdLst>
                <a:ahLst/>
                <a:cxnLst>
                  <a:cxn ang="0">
                    <a:pos x="T0" y="T1"/>
                  </a:cxn>
                  <a:cxn ang="0">
                    <a:pos x="T2" y="T3"/>
                  </a:cxn>
                  <a:cxn ang="0">
                    <a:pos x="T4" y="T5"/>
                  </a:cxn>
                  <a:cxn ang="0">
                    <a:pos x="T6" y="T7"/>
                  </a:cxn>
                  <a:cxn ang="0">
                    <a:pos x="T8" y="T9"/>
                  </a:cxn>
                </a:cxnLst>
                <a:rect l="0" t="0" r="r" b="b"/>
                <a:pathLst>
                  <a:path w="144" h="643">
                    <a:moveTo>
                      <a:pt x="134" y="0"/>
                    </a:moveTo>
                    <a:lnTo>
                      <a:pt x="0" y="69"/>
                    </a:lnTo>
                    <a:lnTo>
                      <a:pt x="144" y="643"/>
                    </a:lnTo>
                    <a:lnTo>
                      <a:pt x="134" y="0"/>
                    </a:lnTo>
                    <a:lnTo>
                      <a:pt x="134" y="0"/>
                    </a:ln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5923420" y="5023200"/>
                <a:ext cx="174397" cy="778731"/>
              </a:xfrm>
              <a:custGeom>
                <a:avLst/>
                <a:gdLst>
                  <a:gd name="T0" fmla="*/ 134 w 144"/>
                  <a:gd name="T1" fmla="*/ 0 h 643"/>
                  <a:gd name="T2" fmla="*/ 0 w 144"/>
                  <a:gd name="T3" fmla="*/ 69 h 643"/>
                  <a:gd name="T4" fmla="*/ 144 w 144"/>
                  <a:gd name="T5" fmla="*/ 643 h 643"/>
                  <a:gd name="T6" fmla="*/ 134 w 144"/>
                  <a:gd name="T7" fmla="*/ 0 h 643"/>
                  <a:gd name="T8" fmla="*/ 134 w 144"/>
                  <a:gd name="T9" fmla="*/ 0 h 643"/>
                </a:gdLst>
                <a:ahLst/>
                <a:cxnLst>
                  <a:cxn ang="0">
                    <a:pos x="T0" y="T1"/>
                  </a:cxn>
                  <a:cxn ang="0">
                    <a:pos x="T2" y="T3"/>
                  </a:cxn>
                  <a:cxn ang="0">
                    <a:pos x="T4" y="T5"/>
                  </a:cxn>
                  <a:cxn ang="0">
                    <a:pos x="T6" y="T7"/>
                  </a:cxn>
                  <a:cxn ang="0">
                    <a:pos x="T8" y="T9"/>
                  </a:cxn>
                </a:cxnLst>
                <a:rect l="0" t="0" r="r" b="b"/>
                <a:pathLst>
                  <a:path w="144" h="643">
                    <a:moveTo>
                      <a:pt x="134" y="0"/>
                    </a:moveTo>
                    <a:lnTo>
                      <a:pt x="0" y="69"/>
                    </a:lnTo>
                    <a:lnTo>
                      <a:pt x="144" y="643"/>
                    </a:lnTo>
                    <a:lnTo>
                      <a:pt x="134" y="0"/>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6097817" y="5093443"/>
                <a:ext cx="176819" cy="708488"/>
              </a:xfrm>
              <a:custGeom>
                <a:avLst/>
                <a:gdLst>
                  <a:gd name="T0" fmla="*/ 146 w 146"/>
                  <a:gd name="T1" fmla="*/ 0 h 585"/>
                  <a:gd name="T2" fmla="*/ 0 w 146"/>
                  <a:gd name="T3" fmla="*/ 585 h 585"/>
                  <a:gd name="T4" fmla="*/ 146 w 146"/>
                  <a:gd name="T5" fmla="*/ 0 h 585"/>
                </a:gdLst>
                <a:ahLst/>
                <a:cxnLst>
                  <a:cxn ang="0">
                    <a:pos x="T0" y="T1"/>
                  </a:cxn>
                  <a:cxn ang="0">
                    <a:pos x="T2" y="T3"/>
                  </a:cxn>
                  <a:cxn ang="0">
                    <a:pos x="T4" y="T5"/>
                  </a:cxn>
                </a:cxnLst>
                <a:rect l="0" t="0" r="r" b="b"/>
                <a:pathLst>
                  <a:path w="146" h="585">
                    <a:moveTo>
                      <a:pt x="146" y="0"/>
                    </a:moveTo>
                    <a:lnTo>
                      <a:pt x="0" y="585"/>
                    </a:lnTo>
                    <a:lnTo>
                      <a:pt x="146" y="0"/>
                    </a:lnTo>
                    <a:close/>
                  </a:path>
                </a:pathLst>
              </a:custGeom>
              <a:solidFill>
                <a:srgbClr val="899C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6097817" y="5093443"/>
                <a:ext cx="176819" cy="708488"/>
              </a:xfrm>
              <a:custGeom>
                <a:avLst/>
                <a:gdLst>
                  <a:gd name="T0" fmla="*/ 146 w 146"/>
                  <a:gd name="T1" fmla="*/ 0 h 585"/>
                  <a:gd name="T2" fmla="*/ 0 w 146"/>
                  <a:gd name="T3" fmla="*/ 585 h 585"/>
                  <a:gd name="T4" fmla="*/ 146 w 146"/>
                  <a:gd name="T5" fmla="*/ 0 h 585"/>
                </a:gdLst>
                <a:ahLst/>
                <a:cxnLst>
                  <a:cxn ang="0">
                    <a:pos x="T0" y="T1"/>
                  </a:cxn>
                  <a:cxn ang="0">
                    <a:pos x="T2" y="T3"/>
                  </a:cxn>
                  <a:cxn ang="0">
                    <a:pos x="T4" y="T5"/>
                  </a:cxn>
                </a:cxnLst>
                <a:rect l="0" t="0" r="r" b="b"/>
                <a:pathLst>
                  <a:path w="146" h="585">
                    <a:moveTo>
                      <a:pt x="146" y="0"/>
                    </a:moveTo>
                    <a:lnTo>
                      <a:pt x="0" y="585"/>
                    </a:lnTo>
                    <a:lnTo>
                      <a:pt x="1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6085706" y="5023200"/>
                <a:ext cx="188930" cy="778731"/>
              </a:xfrm>
              <a:custGeom>
                <a:avLst/>
                <a:gdLst>
                  <a:gd name="T0" fmla="*/ 0 w 156"/>
                  <a:gd name="T1" fmla="*/ 0 h 643"/>
                  <a:gd name="T2" fmla="*/ 0 w 156"/>
                  <a:gd name="T3" fmla="*/ 0 h 643"/>
                  <a:gd name="T4" fmla="*/ 10 w 156"/>
                  <a:gd name="T5" fmla="*/ 643 h 643"/>
                  <a:gd name="T6" fmla="*/ 156 w 156"/>
                  <a:gd name="T7" fmla="*/ 58 h 643"/>
                  <a:gd name="T8" fmla="*/ 0 w 156"/>
                  <a:gd name="T9" fmla="*/ 0 h 643"/>
                </a:gdLst>
                <a:ahLst/>
                <a:cxnLst>
                  <a:cxn ang="0">
                    <a:pos x="T0" y="T1"/>
                  </a:cxn>
                  <a:cxn ang="0">
                    <a:pos x="T2" y="T3"/>
                  </a:cxn>
                  <a:cxn ang="0">
                    <a:pos x="T4" y="T5"/>
                  </a:cxn>
                  <a:cxn ang="0">
                    <a:pos x="T6" y="T7"/>
                  </a:cxn>
                  <a:cxn ang="0">
                    <a:pos x="T8" y="T9"/>
                  </a:cxn>
                </a:cxnLst>
                <a:rect l="0" t="0" r="r" b="b"/>
                <a:pathLst>
                  <a:path w="156" h="643">
                    <a:moveTo>
                      <a:pt x="0" y="0"/>
                    </a:moveTo>
                    <a:lnTo>
                      <a:pt x="0" y="0"/>
                    </a:lnTo>
                    <a:lnTo>
                      <a:pt x="10" y="643"/>
                    </a:lnTo>
                    <a:lnTo>
                      <a:pt x="156" y="58"/>
                    </a:lnTo>
                    <a:lnTo>
                      <a:pt x="0" y="0"/>
                    </a:ln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6085706" y="5023200"/>
                <a:ext cx="188930" cy="778731"/>
              </a:xfrm>
              <a:custGeom>
                <a:avLst/>
                <a:gdLst>
                  <a:gd name="T0" fmla="*/ 0 w 156"/>
                  <a:gd name="T1" fmla="*/ 0 h 643"/>
                  <a:gd name="T2" fmla="*/ 0 w 156"/>
                  <a:gd name="T3" fmla="*/ 0 h 643"/>
                  <a:gd name="T4" fmla="*/ 10 w 156"/>
                  <a:gd name="T5" fmla="*/ 643 h 643"/>
                  <a:gd name="T6" fmla="*/ 156 w 156"/>
                  <a:gd name="T7" fmla="*/ 58 h 643"/>
                  <a:gd name="T8" fmla="*/ 0 w 156"/>
                  <a:gd name="T9" fmla="*/ 0 h 643"/>
                </a:gdLst>
                <a:ahLst/>
                <a:cxnLst>
                  <a:cxn ang="0">
                    <a:pos x="T0" y="T1"/>
                  </a:cxn>
                  <a:cxn ang="0">
                    <a:pos x="T2" y="T3"/>
                  </a:cxn>
                  <a:cxn ang="0">
                    <a:pos x="T4" y="T5"/>
                  </a:cxn>
                  <a:cxn ang="0">
                    <a:pos x="T6" y="T7"/>
                  </a:cxn>
                  <a:cxn ang="0">
                    <a:pos x="T8" y="T9"/>
                  </a:cxn>
                </a:cxnLst>
                <a:rect l="0" t="0" r="r" b="b"/>
                <a:pathLst>
                  <a:path w="156" h="643">
                    <a:moveTo>
                      <a:pt x="0" y="0"/>
                    </a:moveTo>
                    <a:lnTo>
                      <a:pt x="0" y="0"/>
                    </a:lnTo>
                    <a:lnTo>
                      <a:pt x="10" y="643"/>
                    </a:lnTo>
                    <a:lnTo>
                      <a:pt x="156" y="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6004563" y="5023200"/>
                <a:ext cx="93254" cy="778731"/>
              </a:xfrm>
              <a:custGeom>
                <a:avLst/>
                <a:gdLst>
                  <a:gd name="T0" fmla="*/ 77 w 77"/>
                  <a:gd name="T1" fmla="*/ 643 h 643"/>
                  <a:gd name="T2" fmla="*/ 67 w 77"/>
                  <a:gd name="T3" fmla="*/ 127 h 643"/>
                  <a:gd name="T4" fmla="*/ 67 w 77"/>
                  <a:gd name="T5" fmla="*/ 0 h 643"/>
                  <a:gd name="T6" fmla="*/ 0 w 77"/>
                  <a:gd name="T7" fmla="*/ 35 h 643"/>
                  <a:gd name="T8" fmla="*/ 41 w 77"/>
                  <a:gd name="T9" fmla="*/ 93 h 643"/>
                  <a:gd name="T10" fmla="*/ 10 w 77"/>
                  <a:gd name="T11" fmla="*/ 391 h 643"/>
                  <a:gd name="T12" fmla="*/ 77 w 77"/>
                  <a:gd name="T13" fmla="*/ 643 h 643"/>
                </a:gdLst>
                <a:ahLst/>
                <a:cxnLst>
                  <a:cxn ang="0">
                    <a:pos x="T0" y="T1"/>
                  </a:cxn>
                  <a:cxn ang="0">
                    <a:pos x="T2" y="T3"/>
                  </a:cxn>
                  <a:cxn ang="0">
                    <a:pos x="T4" y="T5"/>
                  </a:cxn>
                  <a:cxn ang="0">
                    <a:pos x="T6" y="T7"/>
                  </a:cxn>
                  <a:cxn ang="0">
                    <a:pos x="T8" y="T9"/>
                  </a:cxn>
                  <a:cxn ang="0">
                    <a:pos x="T10" y="T11"/>
                  </a:cxn>
                  <a:cxn ang="0">
                    <a:pos x="T12" y="T13"/>
                  </a:cxn>
                </a:cxnLst>
                <a:rect l="0" t="0" r="r" b="b"/>
                <a:pathLst>
                  <a:path w="77" h="643">
                    <a:moveTo>
                      <a:pt x="77" y="643"/>
                    </a:moveTo>
                    <a:lnTo>
                      <a:pt x="67" y="127"/>
                    </a:lnTo>
                    <a:lnTo>
                      <a:pt x="67" y="0"/>
                    </a:lnTo>
                    <a:lnTo>
                      <a:pt x="0" y="35"/>
                    </a:lnTo>
                    <a:lnTo>
                      <a:pt x="41" y="93"/>
                    </a:lnTo>
                    <a:lnTo>
                      <a:pt x="10" y="391"/>
                    </a:lnTo>
                    <a:lnTo>
                      <a:pt x="77" y="64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6085706" y="5023200"/>
                <a:ext cx="88410" cy="778731"/>
              </a:xfrm>
              <a:custGeom>
                <a:avLst/>
                <a:gdLst>
                  <a:gd name="T0" fmla="*/ 10 w 73"/>
                  <a:gd name="T1" fmla="*/ 643 h 643"/>
                  <a:gd name="T2" fmla="*/ 0 w 73"/>
                  <a:gd name="T3" fmla="*/ 127 h 643"/>
                  <a:gd name="T4" fmla="*/ 0 w 73"/>
                  <a:gd name="T5" fmla="*/ 0 h 643"/>
                  <a:gd name="T6" fmla="*/ 67 w 73"/>
                  <a:gd name="T7" fmla="*/ 35 h 643"/>
                  <a:gd name="T8" fmla="*/ 26 w 73"/>
                  <a:gd name="T9" fmla="*/ 93 h 643"/>
                  <a:gd name="T10" fmla="*/ 73 w 73"/>
                  <a:gd name="T11" fmla="*/ 399 h 643"/>
                  <a:gd name="T12" fmla="*/ 10 w 73"/>
                  <a:gd name="T13" fmla="*/ 643 h 643"/>
                </a:gdLst>
                <a:ahLst/>
                <a:cxnLst>
                  <a:cxn ang="0">
                    <a:pos x="T0" y="T1"/>
                  </a:cxn>
                  <a:cxn ang="0">
                    <a:pos x="T2" y="T3"/>
                  </a:cxn>
                  <a:cxn ang="0">
                    <a:pos x="T4" y="T5"/>
                  </a:cxn>
                  <a:cxn ang="0">
                    <a:pos x="T6" y="T7"/>
                  </a:cxn>
                  <a:cxn ang="0">
                    <a:pos x="T8" y="T9"/>
                  </a:cxn>
                  <a:cxn ang="0">
                    <a:pos x="T10" y="T11"/>
                  </a:cxn>
                  <a:cxn ang="0">
                    <a:pos x="T12" y="T13"/>
                  </a:cxn>
                </a:cxnLst>
                <a:rect l="0" t="0" r="r" b="b"/>
                <a:pathLst>
                  <a:path w="73" h="643">
                    <a:moveTo>
                      <a:pt x="10" y="643"/>
                    </a:moveTo>
                    <a:lnTo>
                      <a:pt x="0" y="127"/>
                    </a:lnTo>
                    <a:lnTo>
                      <a:pt x="0" y="0"/>
                    </a:lnTo>
                    <a:lnTo>
                      <a:pt x="67" y="35"/>
                    </a:lnTo>
                    <a:lnTo>
                      <a:pt x="26" y="93"/>
                    </a:lnTo>
                    <a:lnTo>
                      <a:pt x="73" y="399"/>
                    </a:lnTo>
                    <a:lnTo>
                      <a:pt x="10" y="64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6016674" y="5023200"/>
                <a:ext cx="81143" cy="778731"/>
              </a:xfrm>
              <a:custGeom>
                <a:avLst/>
                <a:gdLst>
                  <a:gd name="T0" fmla="*/ 67 w 67"/>
                  <a:gd name="T1" fmla="*/ 634 h 643"/>
                  <a:gd name="T2" fmla="*/ 67 w 67"/>
                  <a:gd name="T3" fmla="*/ 643 h 643"/>
                  <a:gd name="T4" fmla="*/ 0 w 67"/>
                  <a:gd name="T5" fmla="*/ 391 h 643"/>
                  <a:gd name="T6" fmla="*/ 57 w 67"/>
                  <a:gd name="T7" fmla="*/ 0 h 643"/>
                  <a:gd name="T8" fmla="*/ 67 w 67"/>
                  <a:gd name="T9" fmla="*/ 634 h 643"/>
                </a:gdLst>
                <a:ahLst/>
                <a:cxnLst>
                  <a:cxn ang="0">
                    <a:pos x="T0" y="T1"/>
                  </a:cxn>
                  <a:cxn ang="0">
                    <a:pos x="T2" y="T3"/>
                  </a:cxn>
                  <a:cxn ang="0">
                    <a:pos x="T4" y="T5"/>
                  </a:cxn>
                  <a:cxn ang="0">
                    <a:pos x="T6" y="T7"/>
                  </a:cxn>
                  <a:cxn ang="0">
                    <a:pos x="T8" y="T9"/>
                  </a:cxn>
                </a:cxnLst>
                <a:rect l="0" t="0" r="r" b="b"/>
                <a:pathLst>
                  <a:path w="67" h="643">
                    <a:moveTo>
                      <a:pt x="67" y="634"/>
                    </a:moveTo>
                    <a:lnTo>
                      <a:pt x="67" y="643"/>
                    </a:lnTo>
                    <a:lnTo>
                      <a:pt x="0" y="391"/>
                    </a:lnTo>
                    <a:lnTo>
                      <a:pt x="57" y="0"/>
                    </a:lnTo>
                    <a:lnTo>
                      <a:pt x="67" y="63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5647291" y="4882713"/>
                <a:ext cx="450526" cy="919217"/>
              </a:xfrm>
              <a:custGeom>
                <a:avLst/>
                <a:gdLst>
                  <a:gd name="T0" fmla="*/ 185 w 372"/>
                  <a:gd name="T1" fmla="*/ 0 h 759"/>
                  <a:gd name="T2" fmla="*/ 0 w 372"/>
                  <a:gd name="T3" fmla="*/ 84 h 759"/>
                  <a:gd name="T4" fmla="*/ 112 w 372"/>
                  <a:gd name="T5" fmla="*/ 202 h 759"/>
                  <a:gd name="T6" fmla="*/ 60 w 372"/>
                  <a:gd name="T7" fmla="*/ 303 h 759"/>
                  <a:gd name="T8" fmla="*/ 372 w 372"/>
                  <a:gd name="T9" fmla="*/ 759 h 759"/>
                  <a:gd name="T10" fmla="*/ 185 w 372"/>
                  <a:gd name="T11" fmla="*/ 0 h 759"/>
                </a:gdLst>
                <a:ahLst/>
                <a:cxnLst>
                  <a:cxn ang="0">
                    <a:pos x="T0" y="T1"/>
                  </a:cxn>
                  <a:cxn ang="0">
                    <a:pos x="T2" y="T3"/>
                  </a:cxn>
                  <a:cxn ang="0">
                    <a:pos x="T4" y="T5"/>
                  </a:cxn>
                  <a:cxn ang="0">
                    <a:pos x="T6" y="T7"/>
                  </a:cxn>
                  <a:cxn ang="0">
                    <a:pos x="T8" y="T9"/>
                  </a:cxn>
                  <a:cxn ang="0">
                    <a:pos x="T10" y="T11"/>
                  </a:cxn>
                </a:cxnLst>
                <a:rect l="0" t="0" r="r" b="b"/>
                <a:pathLst>
                  <a:path w="372" h="759">
                    <a:moveTo>
                      <a:pt x="185" y="0"/>
                    </a:moveTo>
                    <a:lnTo>
                      <a:pt x="0" y="84"/>
                    </a:lnTo>
                    <a:lnTo>
                      <a:pt x="112" y="202"/>
                    </a:lnTo>
                    <a:lnTo>
                      <a:pt x="60" y="303"/>
                    </a:lnTo>
                    <a:lnTo>
                      <a:pt x="372" y="759"/>
                    </a:lnTo>
                    <a:lnTo>
                      <a:pt x="18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6095394" y="4886346"/>
                <a:ext cx="452948" cy="915584"/>
              </a:xfrm>
              <a:custGeom>
                <a:avLst/>
                <a:gdLst>
                  <a:gd name="T0" fmla="*/ 189 w 374"/>
                  <a:gd name="T1" fmla="*/ 0 h 756"/>
                  <a:gd name="T2" fmla="*/ 374 w 374"/>
                  <a:gd name="T3" fmla="*/ 79 h 756"/>
                  <a:gd name="T4" fmla="*/ 259 w 374"/>
                  <a:gd name="T5" fmla="*/ 199 h 756"/>
                  <a:gd name="T6" fmla="*/ 312 w 374"/>
                  <a:gd name="T7" fmla="*/ 300 h 756"/>
                  <a:gd name="T8" fmla="*/ 0 w 374"/>
                  <a:gd name="T9" fmla="*/ 756 h 756"/>
                  <a:gd name="T10" fmla="*/ 189 w 374"/>
                  <a:gd name="T11" fmla="*/ 0 h 756"/>
                </a:gdLst>
                <a:ahLst/>
                <a:cxnLst>
                  <a:cxn ang="0">
                    <a:pos x="T0" y="T1"/>
                  </a:cxn>
                  <a:cxn ang="0">
                    <a:pos x="T2" y="T3"/>
                  </a:cxn>
                  <a:cxn ang="0">
                    <a:pos x="T4" y="T5"/>
                  </a:cxn>
                  <a:cxn ang="0">
                    <a:pos x="T6" y="T7"/>
                  </a:cxn>
                  <a:cxn ang="0">
                    <a:pos x="T8" y="T9"/>
                  </a:cxn>
                  <a:cxn ang="0">
                    <a:pos x="T10" y="T11"/>
                  </a:cxn>
                </a:cxnLst>
                <a:rect l="0" t="0" r="r" b="b"/>
                <a:pathLst>
                  <a:path w="374" h="756">
                    <a:moveTo>
                      <a:pt x="189" y="0"/>
                    </a:moveTo>
                    <a:lnTo>
                      <a:pt x="374" y="79"/>
                    </a:lnTo>
                    <a:lnTo>
                      <a:pt x="259" y="199"/>
                    </a:lnTo>
                    <a:lnTo>
                      <a:pt x="312" y="300"/>
                    </a:lnTo>
                    <a:lnTo>
                      <a:pt x="0" y="756"/>
                    </a:lnTo>
                    <a:lnTo>
                      <a:pt x="189"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1"/>
              <p:cNvSpPr>
                <a:spLocks noChangeArrowheads="1"/>
              </p:cNvSpPr>
              <p:nvPr/>
            </p:nvSpPr>
            <p:spPr bwMode="auto">
              <a:xfrm>
                <a:off x="5579470" y="6366298"/>
                <a:ext cx="282184" cy="6661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2"/>
              <p:cNvSpPr>
                <a:spLocks noChangeArrowheads="1"/>
              </p:cNvSpPr>
              <p:nvPr/>
            </p:nvSpPr>
            <p:spPr bwMode="auto">
              <a:xfrm>
                <a:off x="6333979" y="6366298"/>
                <a:ext cx="282184" cy="66610"/>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9"/>
              <p:cNvSpPr>
                <a:spLocks/>
              </p:cNvSpPr>
              <p:nvPr/>
            </p:nvSpPr>
            <p:spPr bwMode="auto">
              <a:xfrm>
                <a:off x="6091761" y="5801930"/>
                <a:ext cx="26644" cy="970083"/>
              </a:xfrm>
              <a:custGeom>
                <a:avLst/>
                <a:gdLst>
                  <a:gd name="T0" fmla="*/ 3 w 22"/>
                  <a:gd name="T1" fmla="*/ 0 h 801"/>
                  <a:gd name="T2" fmla="*/ 0 w 22"/>
                  <a:gd name="T3" fmla="*/ 801 h 801"/>
                  <a:gd name="T4" fmla="*/ 22 w 22"/>
                  <a:gd name="T5" fmla="*/ 801 h 801"/>
                  <a:gd name="T6" fmla="*/ 3 w 22"/>
                  <a:gd name="T7" fmla="*/ 0 h 801"/>
                </a:gdLst>
                <a:ahLst/>
                <a:cxnLst>
                  <a:cxn ang="0">
                    <a:pos x="T0" y="T1"/>
                  </a:cxn>
                  <a:cxn ang="0">
                    <a:pos x="T2" y="T3"/>
                  </a:cxn>
                  <a:cxn ang="0">
                    <a:pos x="T4" y="T5"/>
                  </a:cxn>
                  <a:cxn ang="0">
                    <a:pos x="T6" y="T7"/>
                  </a:cxn>
                </a:cxnLst>
                <a:rect l="0" t="0" r="r" b="b"/>
                <a:pathLst>
                  <a:path w="22" h="801">
                    <a:moveTo>
                      <a:pt x="3" y="0"/>
                    </a:moveTo>
                    <a:lnTo>
                      <a:pt x="0" y="801"/>
                    </a:lnTo>
                    <a:lnTo>
                      <a:pt x="22" y="801"/>
                    </a:lnTo>
                    <a:lnTo>
                      <a:pt x="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AutoShape 82"/>
            <p:cNvSpPr>
              <a:spLocks noChangeAspect="1"/>
            </p:cNvSpPr>
            <p:nvPr/>
          </p:nvSpPr>
          <p:spPr bwMode="auto">
            <a:xfrm>
              <a:off x="3678164" y="4975967"/>
              <a:ext cx="494019" cy="4941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accent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7" name="Freeform 16"/>
            <p:cNvSpPr>
              <a:spLocks noChangeAspect="1" noChangeArrowheads="1"/>
            </p:cNvSpPr>
            <p:nvPr/>
          </p:nvSpPr>
          <p:spPr bwMode="auto">
            <a:xfrm>
              <a:off x="7215944" y="2832502"/>
              <a:ext cx="584829" cy="918697"/>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accent3"/>
            </a:solidFill>
            <a:ln>
              <a:noFill/>
            </a:ln>
            <a:effectLst/>
          </p:spPr>
          <p:txBody>
            <a:bodyPr wrap="none" lIns="182843" tIns="91422" rIns="182843" bIns="91422" anchor="ctr"/>
            <a:lstStyle/>
            <a:p>
              <a:pPr>
                <a:defRPr/>
              </a:pPr>
              <a:endParaRPr lang="en-US" sz="2400" dirty="0">
                <a:ea typeface="SimSun" charset="0"/>
              </a:endParaRPr>
            </a:p>
          </p:txBody>
        </p:sp>
        <p:sp>
          <p:nvSpPr>
            <p:cNvPr id="49" name="Freeform 266"/>
            <p:cNvSpPr>
              <a:spLocks noChangeAspect="1" noChangeArrowheads="1"/>
            </p:cNvSpPr>
            <p:nvPr/>
          </p:nvSpPr>
          <p:spPr bwMode="auto">
            <a:xfrm>
              <a:off x="6806142" y="3825492"/>
              <a:ext cx="447093" cy="492843"/>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2"/>
            </a:solidFill>
            <a:ln>
              <a:noFill/>
            </a:ln>
            <a:effectLst/>
          </p:spPr>
          <p:txBody>
            <a:bodyPr wrap="none" lIns="182843" tIns="91422" rIns="182843" bIns="91422" anchor="ctr"/>
            <a:lstStyle/>
            <a:p>
              <a:pPr>
                <a:defRPr/>
              </a:pPr>
              <a:endParaRPr lang="en-US" sz="2400" dirty="0">
                <a:ea typeface="SimSun" charset="0"/>
              </a:endParaRPr>
            </a:p>
          </p:txBody>
        </p:sp>
        <p:sp>
          <p:nvSpPr>
            <p:cNvPr id="51" name="Freeform 102"/>
            <p:cNvSpPr>
              <a:spLocks noChangeAspect="1" noChangeArrowheads="1"/>
            </p:cNvSpPr>
            <p:nvPr/>
          </p:nvSpPr>
          <p:spPr bwMode="auto">
            <a:xfrm>
              <a:off x="4971733" y="3864734"/>
              <a:ext cx="474132" cy="42377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2"/>
            </a:solidFill>
            <a:ln>
              <a:noFill/>
            </a:ln>
            <a:effectLst/>
          </p:spPr>
          <p:txBody>
            <a:bodyPr wrap="none" anchor="ctr"/>
            <a:lstStyle/>
            <a:p>
              <a:endParaRPr lang="en-US" sz="1050" dirty="0"/>
            </a:p>
          </p:txBody>
        </p:sp>
        <p:grpSp>
          <p:nvGrpSpPr>
            <p:cNvPr id="52" name="Group 4681"/>
            <p:cNvGrpSpPr>
              <a:grpSpLocks noChangeAspect="1"/>
            </p:cNvGrpSpPr>
            <p:nvPr/>
          </p:nvGrpSpPr>
          <p:grpSpPr bwMode="auto">
            <a:xfrm>
              <a:off x="4469164" y="2842879"/>
              <a:ext cx="655226" cy="858796"/>
              <a:chOff x="4576763" y="2300287"/>
              <a:chExt cx="276225" cy="361950"/>
            </a:xfrm>
            <a:solidFill>
              <a:schemeClr val="accent2"/>
            </a:solidFill>
          </p:grpSpPr>
          <p:sp>
            <p:nvSpPr>
              <p:cNvPr id="53"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4"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5"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6"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7"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8"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9"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0"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1"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2"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sp>
          <p:nvSpPr>
            <p:cNvPr id="63" name="Freeform 62"/>
            <p:cNvSpPr>
              <a:spLocks noChangeAspect="1" noChangeArrowheads="1"/>
            </p:cNvSpPr>
            <p:nvPr/>
          </p:nvSpPr>
          <p:spPr bwMode="auto">
            <a:xfrm>
              <a:off x="3724502" y="3871739"/>
              <a:ext cx="327018" cy="391392"/>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ea typeface="SimSun" charset="0"/>
              </a:endParaRPr>
            </a:p>
          </p:txBody>
        </p:sp>
        <p:sp>
          <p:nvSpPr>
            <p:cNvPr id="64" name="Freeform 523"/>
            <p:cNvSpPr>
              <a:spLocks noChangeAspect="1" noChangeArrowheads="1"/>
            </p:cNvSpPr>
            <p:nvPr/>
          </p:nvSpPr>
          <p:spPr bwMode="auto">
            <a:xfrm>
              <a:off x="7983798" y="4758916"/>
              <a:ext cx="358727" cy="356570"/>
            </a:xfrm>
            <a:custGeom>
              <a:avLst/>
              <a:gdLst>
                <a:gd name="T0" fmla="*/ 268 w 1406"/>
                <a:gd name="T1" fmla="*/ 786 h 1397"/>
                <a:gd name="T2" fmla="*/ 268 w 1406"/>
                <a:gd name="T3" fmla="*/ 1396 h 1397"/>
                <a:gd name="T4" fmla="*/ 310 w 1406"/>
                <a:gd name="T5" fmla="*/ 1396 h 1397"/>
                <a:gd name="T6" fmla="*/ 351 w 1406"/>
                <a:gd name="T7" fmla="*/ 1396 h 1397"/>
                <a:gd name="T8" fmla="*/ 351 w 1406"/>
                <a:gd name="T9" fmla="*/ 786 h 1397"/>
                <a:gd name="T10" fmla="*/ 310 w 1406"/>
                <a:gd name="T11" fmla="*/ 786 h 1397"/>
                <a:gd name="T12" fmla="*/ 268 w 1406"/>
                <a:gd name="T13" fmla="*/ 786 h 1397"/>
                <a:gd name="T14" fmla="*/ 1054 w 1406"/>
                <a:gd name="T15" fmla="*/ 786 h 1397"/>
                <a:gd name="T16" fmla="*/ 1054 w 1406"/>
                <a:gd name="T17" fmla="*/ 1396 h 1397"/>
                <a:gd name="T18" fmla="*/ 1096 w 1406"/>
                <a:gd name="T19" fmla="*/ 1396 h 1397"/>
                <a:gd name="T20" fmla="*/ 1137 w 1406"/>
                <a:gd name="T21" fmla="*/ 1396 h 1397"/>
                <a:gd name="T22" fmla="*/ 1137 w 1406"/>
                <a:gd name="T23" fmla="*/ 786 h 1397"/>
                <a:gd name="T24" fmla="*/ 1096 w 1406"/>
                <a:gd name="T25" fmla="*/ 786 h 1397"/>
                <a:gd name="T26" fmla="*/ 1054 w 1406"/>
                <a:gd name="T27" fmla="*/ 786 h 1397"/>
                <a:gd name="T28" fmla="*/ 1405 w 1406"/>
                <a:gd name="T29" fmla="*/ 702 h 1397"/>
                <a:gd name="T30" fmla="*/ 703 w 1406"/>
                <a:gd name="T31" fmla="*/ 0 h 1397"/>
                <a:gd name="T32" fmla="*/ 0 w 1406"/>
                <a:gd name="T33" fmla="*/ 702 h 1397"/>
                <a:gd name="T34" fmla="*/ 42 w 1406"/>
                <a:gd name="T35" fmla="*/ 936 h 1397"/>
                <a:gd name="T36" fmla="*/ 0 w 1406"/>
                <a:gd name="T37" fmla="*/ 1095 h 1397"/>
                <a:gd name="T38" fmla="*/ 176 w 1406"/>
                <a:gd name="T39" fmla="*/ 1371 h 1397"/>
                <a:gd name="T40" fmla="*/ 176 w 1406"/>
                <a:gd name="T41" fmla="*/ 811 h 1397"/>
                <a:gd name="T42" fmla="*/ 101 w 1406"/>
                <a:gd name="T43" fmla="*/ 870 h 1397"/>
                <a:gd name="T44" fmla="*/ 92 w 1406"/>
                <a:gd name="T45" fmla="*/ 744 h 1397"/>
                <a:gd name="T46" fmla="*/ 703 w 1406"/>
                <a:gd name="T47" fmla="*/ 134 h 1397"/>
                <a:gd name="T48" fmla="*/ 1313 w 1406"/>
                <a:gd name="T49" fmla="*/ 744 h 1397"/>
                <a:gd name="T50" fmla="*/ 1305 w 1406"/>
                <a:gd name="T51" fmla="*/ 870 h 1397"/>
                <a:gd name="T52" fmla="*/ 1229 w 1406"/>
                <a:gd name="T53" fmla="*/ 811 h 1397"/>
                <a:gd name="T54" fmla="*/ 1229 w 1406"/>
                <a:gd name="T55" fmla="*/ 1371 h 1397"/>
                <a:gd name="T56" fmla="*/ 1405 w 1406"/>
                <a:gd name="T57" fmla="*/ 1095 h 1397"/>
                <a:gd name="T58" fmla="*/ 1363 w 1406"/>
                <a:gd name="T59" fmla="*/ 936 h 1397"/>
                <a:gd name="T60" fmla="*/ 1405 w 1406"/>
                <a:gd name="T61" fmla="*/ 702 h 1397"/>
                <a:gd name="T62" fmla="*/ 1405 w 1406"/>
                <a:gd name="T63" fmla="*/ 702 h 1397"/>
                <a:gd name="T64" fmla="*/ 1405 w 1406"/>
                <a:gd name="T65" fmla="*/ 702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6" h="1397">
                  <a:moveTo>
                    <a:pt x="268" y="786"/>
                  </a:moveTo>
                  <a:cubicBezTo>
                    <a:pt x="268" y="1396"/>
                    <a:pt x="268" y="1396"/>
                    <a:pt x="268" y="1396"/>
                  </a:cubicBezTo>
                  <a:cubicBezTo>
                    <a:pt x="276" y="1396"/>
                    <a:pt x="293" y="1396"/>
                    <a:pt x="310" y="1396"/>
                  </a:cubicBezTo>
                  <a:cubicBezTo>
                    <a:pt x="351" y="1396"/>
                    <a:pt x="351" y="1396"/>
                    <a:pt x="351" y="1396"/>
                  </a:cubicBezTo>
                  <a:cubicBezTo>
                    <a:pt x="351" y="786"/>
                    <a:pt x="351" y="786"/>
                    <a:pt x="351" y="786"/>
                  </a:cubicBezTo>
                  <a:cubicBezTo>
                    <a:pt x="310" y="786"/>
                    <a:pt x="310" y="786"/>
                    <a:pt x="310" y="786"/>
                  </a:cubicBezTo>
                  <a:cubicBezTo>
                    <a:pt x="293" y="786"/>
                    <a:pt x="276" y="786"/>
                    <a:pt x="268" y="786"/>
                  </a:cubicBezTo>
                  <a:close/>
                  <a:moveTo>
                    <a:pt x="1054" y="786"/>
                  </a:moveTo>
                  <a:cubicBezTo>
                    <a:pt x="1054" y="1396"/>
                    <a:pt x="1054" y="1396"/>
                    <a:pt x="1054" y="1396"/>
                  </a:cubicBezTo>
                  <a:cubicBezTo>
                    <a:pt x="1096" y="1396"/>
                    <a:pt x="1096" y="1396"/>
                    <a:pt x="1096" y="1396"/>
                  </a:cubicBezTo>
                  <a:cubicBezTo>
                    <a:pt x="1112" y="1396"/>
                    <a:pt x="1129" y="1396"/>
                    <a:pt x="1137" y="1396"/>
                  </a:cubicBezTo>
                  <a:cubicBezTo>
                    <a:pt x="1137" y="786"/>
                    <a:pt x="1137" y="786"/>
                    <a:pt x="1137" y="786"/>
                  </a:cubicBezTo>
                  <a:cubicBezTo>
                    <a:pt x="1129" y="786"/>
                    <a:pt x="1112" y="786"/>
                    <a:pt x="1096" y="786"/>
                  </a:cubicBezTo>
                  <a:lnTo>
                    <a:pt x="1054" y="786"/>
                  </a:lnTo>
                  <a:close/>
                  <a:moveTo>
                    <a:pt x="1405" y="702"/>
                  </a:moveTo>
                  <a:cubicBezTo>
                    <a:pt x="1405" y="309"/>
                    <a:pt x="1087" y="0"/>
                    <a:pt x="703" y="0"/>
                  </a:cubicBezTo>
                  <a:cubicBezTo>
                    <a:pt x="318" y="0"/>
                    <a:pt x="0" y="309"/>
                    <a:pt x="0" y="702"/>
                  </a:cubicBezTo>
                  <a:cubicBezTo>
                    <a:pt x="0" y="786"/>
                    <a:pt x="17" y="861"/>
                    <a:pt x="42" y="936"/>
                  </a:cubicBezTo>
                  <a:cubicBezTo>
                    <a:pt x="17" y="978"/>
                    <a:pt x="0" y="1037"/>
                    <a:pt x="0" y="1095"/>
                  </a:cubicBezTo>
                  <a:cubicBezTo>
                    <a:pt x="0" y="1212"/>
                    <a:pt x="76" y="1321"/>
                    <a:pt x="176" y="1371"/>
                  </a:cubicBezTo>
                  <a:cubicBezTo>
                    <a:pt x="176" y="811"/>
                    <a:pt x="176" y="811"/>
                    <a:pt x="176" y="811"/>
                  </a:cubicBezTo>
                  <a:cubicBezTo>
                    <a:pt x="151" y="828"/>
                    <a:pt x="126" y="844"/>
                    <a:pt x="101" y="870"/>
                  </a:cubicBezTo>
                  <a:cubicBezTo>
                    <a:pt x="92" y="828"/>
                    <a:pt x="92" y="786"/>
                    <a:pt x="92" y="744"/>
                  </a:cubicBezTo>
                  <a:cubicBezTo>
                    <a:pt x="92" y="401"/>
                    <a:pt x="368" y="134"/>
                    <a:pt x="703" y="134"/>
                  </a:cubicBezTo>
                  <a:cubicBezTo>
                    <a:pt x="1037" y="134"/>
                    <a:pt x="1313" y="401"/>
                    <a:pt x="1313" y="744"/>
                  </a:cubicBezTo>
                  <a:cubicBezTo>
                    <a:pt x="1313" y="786"/>
                    <a:pt x="1313" y="828"/>
                    <a:pt x="1305" y="870"/>
                  </a:cubicBezTo>
                  <a:cubicBezTo>
                    <a:pt x="1279" y="844"/>
                    <a:pt x="1254" y="828"/>
                    <a:pt x="1229" y="811"/>
                  </a:cubicBezTo>
                  <a:cubicBezTo>
                    <a:pt x="1229" y="1371"/>
                    <a:pt x="1229" y="1371"/>
                    <a:pt x="1229" y="1371"/>
                  </a:cubicBezTo>
                  <a:cubicBezTo>
                    <a:pt x="1330" y="1321"/>
                    <a:pt x="1405" y="1212"/>
                    <a:pt x="1405" y="1095"/>
                  </a:cubicBezTo>
                  <a:cubicBezTo>
                    <a:pt x="1405" y="1037"/>
                    <a:pt x="1388" y="978"/>
                    <a:pt x="1363" y="936"/>
                  </a:cubicBezTo>
                  <a:cubicBezTo>
                    <a:pt x="1388" y="861"/>
                    <a:pt x="1405" y="786"/>
                    <a:pt x="1405" y="702"/>
                  </a:cubicBezTo>
                  <a:close/>
                  <a:moveTo>
                    <a:pt x="1405" y="702"/>
                  </a:moveTo>
                  <a:lnTo>
                    <a:pt x="1405" y="702"/>
                  </a:lnTo>
                  <a:close/>
                </a:path>
              </a:pathLst>
            </a:custGeom>
            <a:solidFill>
              <a:schemeClr val="bg2"/>
            </a:solidFill>
            <a:ln>
              <a:noFill/>
            </a:ln>
            <a:effectLst/>
          </p:spPr>
          <p:txBody>
            <a:bodyPr wrap="none" lIns="243785" tIns="121892" rIns="243785" bIns="121892" anchor="ctr"/>
            <a:lstStyle/>
            <a:p>
              <a:pPr>
                <a:defRPr/>
              </a:pPr>
              <a:endParaRPr lang="en-US" sz="2400" dirty="0">
                <a:ea typeface="SimSun" charset="0"/>
              </a:endParaRPr>
            </a:p>
          </p:txBody>
        </p:sp>
        <p:sp>
          <p:nvSpPr>
            <p:cNvPr id="113" name="AutoShape 123"/>
            <p:cNvSpPr>
              <a:spLocks noChangeAspect="1"/>
            </p:cNvSpPr>
            <p:nvPr/>
          </p:nvSpPr>
          <p:spPr bwMode="auto">
            <a:xfrm>
              <a:off x="5653722" y="2110175"/>
              <a:ext cx="970857" cy="10682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accent4"/>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pic>
        <p:nvPicPr>
          <p:cNvPr id="115" name="Picture 114"/>
          <p:cNvPicPr>
            <a:picLocks noChangeAspect="1"/>
          </p:cNvPicPr>
          <p:nvPr/>
        </p:nvPicPr>
        <p:blipFill>
          <a:blip r:embed="rId3"/>
          <a:stretch>
            <a:fillRect/>
          </a:stretch>
        </p:blipFill>
        <p:spPr>
          <a:xfrm>
            <a:off x="287666" y="2807606"/>
            <a:ext cx="3381022" cy="3591809"/>
          </a:xfrm>
          <a:prstGeom prst="rect">
            <a:avLst/>
          </a:prstGeom>
        </p:spPr>
      </p:pic>
      <p:graphicFrame>
        <p:nvGraphicFramePr>
          <p:cNvPr id="114" name="Chart 113"/>
          <p:cNvGraphicFramePr>
            <a:graphicFrameLocks/>
          </p:cNvGraphicFramePr>
          <p:nvPr>
            <p:extLst>
              <p:ext uri="{D42A27DB-BD31-4B8C-83A1-F6EECF244321}">
                <p14:modId xmlns:p14="http://schemas.microsoft.com/office/powerpoint/2010/main" val="2997180963"/>
              </p:ext>
            </p:extLst>
          </p:nvPr>
        </p:nvGraphicFramePr>
        <p:xfrm>
          <a:off x="5622" y="-310941"/>
          <a:ext cx="6369529" cy="2593088"/>
        </p:xfrm>
        <a:graphic>
          <a:graphicData uri="http://schemas.openxmlformats.org/drawingml/2006/chart">
            <c:chart xmlns:c="http://schemas.openxmlformats.org/drawingml/2006/chart" xmlns:r="http://schemas.openxmlformats.org/officeDocument/2006/relationships" r:id="rId4"/>
          </a:graphicData>
        </a:graphic>
      </p:graphicFrame>
      <p:grpSp>
        <p:nvGrpSpPr>
          <p:cNvPr id="48" name="Group 47"/>
          <p:cNvGrpSpPr/>
          <p:nvPr/>
        </p:nvGrpSpPr>
        <p:grpSpPr>
          <a:xfrm>
            <a:off x="2822031" y="2704778"/>
            <a:ext cx="4805400" cy="2296146"/>
            <a:chOff x="3813048" y="2272154"/>
            <a:chExt cx="4805400" cy="2296146"/>
          </a:xfrm>
        </p:grpSpPr>
        <p:graphicFrame>
          <p:nvGraphicFramePr>
            <p:cNvPr id="120" name="Chart 119"/>
            <p:cNvGraphicFramePr/>
            <p:nvPr>
              <p:extLst>
                <p:ext uri="{D42A27DB-BD31-4B8C-83A1-F6EECF244321}">
                  <p14:modId xmlns:p14="http://schemas.microsoft.com/office/powerpoint/2010/main" val="3752253278"/>
                </p:ext>
              </p:extLst>
            </p:nvPr>
          </p:nvGraphicFramePr>
          <p:xfrm>
            <a:off x="3813048" y="2272154"/>
            <a:ext cx="4805400" cy="2296146"/>
          </p:xfrm>
          <a:graphic>
            <a:graphicData uri="http://schemas.openxmlformats.org/drawingml/2006/chart">
              <c:chart xmlns:c="http://schemas.openxmlformats.org/drawingml/2006/chart" xmlns:r="http://schemas.openxmlformats.org/officeDocument/2006/relationships" r:id="rId5"/>
            </a:graphicData>
          </a:graphic>
        </p:graphicFrame>
        <p:sp>
          <p:nvSpPr>
            <p:cNvPr id="44" name="Rectangle 43"/>
            <p:cNvSpPr/>
            <p:nvPr/>
          </p:nvSpPr>
          <p:spPr>
            <a:xfrm>
              <a:off x="5238088" y="3114616"/>
              <a:ext cx="751215" cy="484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1503</a:t>
              </a:r>
              <a:endParaRPr lang="en-US" dirty="0">
                <a:solidFill>
                  <a:schemeClr val="tx1"/>
                </a:solidFill>
              </a:endParaRPr>
            </a:p>
          </p:txBody>
        </p:sp>
        <p:sp>
          <p:nvSpPr>
            <p:cNvPr id="117" name="Rectangle 116"/>
            <p:cNvSpPr/>
            <p:nvPr/>
          </p:nvSpPr>
          <p:spPr>
            <a:xfrm>
              <a:off x="6141859" y="2615375"/>
              <a:ext cx="751215" cy="484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1227</a:t>
              </a:r>
              <a:endParaRPr lang="en-US" dirty="0">
                <a:solidFill>
                  <a:schemeClr val="tx1"/>
                </a:solidFill>
              </a:endParaRPr>
            </a:p>
          </p:txBody>
        </p:sp>
        <p:sp>
          <p:nvSpPr>
            <p:cNvPr id="118" name="Rectangle 117"/>
            <p:cNvSpPr/>
            <p:nvPr/>
          </p:nvSpPr>
          <p:spPr>
            <a:xfrm>
              <a:off x="6507201" y="3030821"/>
              <a:ext cx="751215" cy="484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1139</a:t>
              </a:r>
              <a:endParaRPr lang="en-US" dirty="0">
                <a:solidFill>
                  <a:schemeClr val="tx1"/>
                </a:solidFill>
              </a:endParaRPr>
            </a:p>
          </p:txBody>
        </p:sp>
        <p:sp>
          <p:nvSpPr>
            <p:cNvPr id="119" name="Rectangle 118"/>
            <p:cNvSpPr/>
            <p:nvPr/>
          </p:nvSpPr>
          <p:spPr>
            <a:xfrm>
              <a:off x="6409081" y="3471319"/>
              <a:ext cx="751215" cy="484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1243</a:t>
              </a:r>
              <a:endParaRPr lang="en-US" dirty="0">
                <a:solidFill>
                  <a:schemeClr val="tx1"/>
                </a:solidFill>
              </a:endParaRPr>
            </a:p>
          </p:txBody>
        </p:sp>
        <p:sp>
          <p:nvSpPr>
            <p:cNvPr id="121" name="Rectangle 120"/>
            <p:cNvSpPr/>
            <p:nvPr/>
          </p:nvSpPr>
          <p:spPr>
            <a:xfrm>
              <a:off x="6010337" y="3874239"/>
              <a:ext cx="751215" cy="484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1299</a:t>
              </a:r>
              <a:endParaRPr lang="en-US" dirty="0">
                <a:solidFill>
                  <a:schemeClr val="tx1"/>
                </a:solidFill>
              </a:endParaRPr>
            </a:p>
          </p:txBody>
        </p:sp>
        <p:sp>
          <p:nvSpPr>
            <p:cNvPr id="122" name="Rectangle 121"/>
            <p:cNvSpPr/>
            <p:nvPr/>
          </p:nvSpPr>
          <p:spPr>
            <a:xfrm>
              <a:off x="5486333" y="3638333"/>
              <a:ext cx="751215" cy="484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1408</a:t>
              </a:r>
              <a:endParaRPr lang="en-US" dirty="0">
                <a:solidFill>
                  <a:schemeClr val="tx1"/>
                </a:solidFill>
              </a:endParaRPr>
            </a:p>
          </p:txBody>
        </p:sp>
        <p:sp>
          <p:nvSpPr>
            <p:cNvPr id="123" name="Rectangle 122"/>
            <p:cNvSpPr/>
            <p:nvPr/>
          </p:nvSpPr>
          <p:spPr>
            <a:xfrm>
              <a:off x="5601155" y="2688445"/>
              <a:ext cx="751215" cy="484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1294</a:t>
              </a:r>
              <a:endParaRPr lang="en-US" dirty="0">
                <a:solidFill>
                  <a:schemeClr val="tx1"/>
                </a:solidFill>
              </a:endParaRPr>
            </a:p>
          </p:txBody>
        </p:sp>
      </p:grpSp>
      <p:graphicFrame>
        <p:nvGraphicFramePr>
          <p:cNvPr id="124" name="Chart 123"/>
          <p:cNvGraphicFramePr>
            <a:graphicFrameLocks/>
          </p:cNvGraphicFramePr>
          <p:nvPr>
            <p:extLst>
              <p:ext uri="{D42A27DB-BD31-4B8C-83A1-F6EECF244321}">
                <p14:modId xmlns:p14="http://schemas.microsoft.com/office/powerpoint/2010/main" val="1717705944"/>
              </p:ext>
            </p:extLst>
          </p:nvPr>
        </p:nvGraphicFramePr>
        <p:xfrm>
          <a:off x="6636717" y="-500502"/>
          <a:ext cx="5703881" cy="32956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6" name="Chart 125">
            <a:extLst>
              <a:ext uri="{FF2B5EF4-FFF2-40B4-BE49-F238E27FC236}">
                <a16:creationId xmlns:a16="http://schemas.microsoft.com/office/drawing/2014/main" id="{BAD14580-3017-4C41-874C-E6CAD20ADFBA}"/>
              </a:ext>
            </a:extLst>
          </p:cNvPr>
          <p:cNvGraphicFramePr>
            <a:graphicFrameLocks/>
          </p:cNvGraphicFramePr>
          <p:nvPr>
            <p:extLst>
              <p:ext uri="{D42A27DB-BD31-4B8C-83A1-F6EECF244321}">
                <p14:modId xmlns:p14="http://schemas.microsoft.com/office/powerpoint/2010/main" val="2910423787"/>
              </p:ext>
            </p:extLst>
          </p:nvPr>
        </p:nvGraphicFramePr>
        <p:xfrm>
          <a:off x="6949353" y="3218464"/>
          <a:ext cx="5152941" cy="3304796"/>
        </p:xfrm>
        <a:graphic>
          <a:graphicData uri="http://schemas.openxmlformats.org/drawingml/2006/chart">
            <c:chart xmlns:c="http://schemas.openxmlformats.org/drawingml/2006/chart" xmlns:r="http://schemas.openxmlformats.org/officeDocument/2006/relationships" r:id="rId7"/>
          </a:graphicData>
        </a:graphic>
      </p:graphicFrame>
      <p:sp>
        <p:nvSpPr>
          <p:cNvPr id="3" name="Rectangle 2"/>
          <p:cNvSpPr/>
          <p:nvPr/>
        </p:nvSpPr>
        <p:spPr>
          <a:xfrm>
            <a:off x="963168" y="2450592"/>
            <a:ext cx="1548384" cy="46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Years</a:t>
            </a:r>
          </a:p>
        </p:txBody>
      </p:sp>
      <p:sp>
        <p:nvSpPr>
          <p:cNvPr id="76" name="Rectangle 75"/>
          <p:cNvSpPr/>
          <p:nvPr/>
        </p:nvSpPr>
        <p:spPr>
          <a:xfrm>
            <a:off x="4468697" y="2482512"/>
            <a:ext cx="1548384" cy="46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Days</a:t>
            </a:r>
          </a:p>
        </p:txBody>
      </p:sp>
      <p:sp>
        <p:nvSpPr>
          <p:cNvPr id="77" name="Rectangle 76"/>
          <p:cNvSpPr/>
          <p:nvPr/>
        </p:nvSpPr>
        <p:spPr>
          <a:xfrm>
            <a:off x="9090670" y="3568422"/>
            <a:ext cx="1548384" cy="46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Months</a:t>
            </a:r>
          </a:p>
        </p:txBody>
      </p:sp>
      <p:sp>
        <p:nvSpPr>
          <p:cNvPr id="78" name="Rectangle 77"/>
          <p:cNvSpPr/>
          <p:nvPr/>
        </p:nvSpPr>
        <p:spPr>
          <a:xfrm>
            <a:off x="7627431" y="371520"/>
            <a:ext cx="1548384" cy="46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Hours</a:t>
            </a:r>
          </a:p>
        </p:txBody>
      </p:sp>
      <p:sp>
        <p:nvSpPr>
          <p:cNvPr id="79" name="Rectangle 78"/>
          <p:cNvSpPr/>
          <p:nvPr/>
        </p:nvSpPr>
        <p:spPr>
          <a:xfrm>
            <a:off x="3502910" y="0"/>
            <a:ext cx="1548384" cy="46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Types</a:t>
            </a:r>
          </a:p>
        </p:txBody>
      </p:sp>
      <p:grpSp>
        <p:nvGrpSpPr>
          <p:cNvPr id="66" name="Group 65"/>
          <p:cNvGrpSpPr/>
          <p:nvPr/>
        </p:nvGrpSpPr>
        <p:grpSpPr>
          <a:xfrm>
            <a:off x="7500938" y="6576725"/>
            <a:ext cx="4346068" cy="189403"/>
            <a:chOff x="7500938" y="6576725"/>
            <a:chExt cx="4346068" cy="189403"/>
          </a:xfrm>
        </p:grpSpPr>
        <p:sp>
          <p:nvSpPr>
            <p:cNvPr id="50" name="Rectangle 49"/>
            <p:cNvSpPr/>
            <p:nvPr/>
          </p:nvSpPr>
          <p:spPr>
            <a:xfrm>
              <a:off x="7500938" y="6576726"/>
              <a:ext cx="185737" cy="183709"/>
            </a:xfrm>
            <a:prstGeom prst="rect">
              <a:avLst/>
            </a:prstGeom>
            <a:solidFill>
              <a:srgbClr val="478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45369" y="6576726"/>
              <a:ext cx="185737" cy="183709"/>
            </a:xfrm>
            <a:prstGeom prst="rect">
              <a:avLst/>
            </a:prstGeom>
            <a:solidFill>
              <a:srgbClr val="EC7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175815" y="6576726"/>
              <a:ext cx="185737" cy="18370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0006261" y="6582419"/>
              <a:ext cx="185737" cy="183709"/>
            </a:xfrm>
            <a:prstGeom prst="rect">
              <a:avLst/>
            </a:prstGeom>
            <a:solidFill>
              <a:srgbClr val="FFC6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0850692" y="6577656"/>
              <a:ext cx="185737" cy="183709"/>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627431" y="6576725"/>
              <a:ext cx="4219575" cy="183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2014                  2015                 2016                 2017                  2018</a:t>
              </a:r>
              <a:endParaRPr lang="en-US" dirty="0">
                <a:solidFill>
                  <a:schemeClr val="tx1"/>
                </a:solidFill>
              </a:endParaRPr>
            </a:p>
          </p:txBody>
        </p:sp>
      </p:grpSp>
      <p:graphicFrame>
        <p:nvGraphicFramePr>
          <p:cNvPr id="87" name="Chart 86">
            <a:extLst>
              <a:ext uri="{FF2B5EF4-FFF2-40B4-BE49-F238E27FC236}">
                <a16:creationId xmlns:a16="http://schemas.microsoft.com/office/drawing/2014/main" id="{00000000-0008-0000-0200-000002000000}"/>
              </a:ext>
            </a:extLst>
          </p:cNvPr>
          <p:cNvGraphicFramePr/>
          <p:nvPr>
            <p:extLst>
              <p:ext uri="{D42A27DB-BD31-4B8C-83A1-F6EECF244321}">
                <p14:modId xmlns:p14="http://schemas.microsoft.com/office/powerpoint/2010/main" val="3690632169"/>
              </p:ext>
            </p:extLst>
          </p:nvPr>
        </p:nvGraphicFramePr>
        <p:xfrm>
          <a:off x="6973358" y="2699085"/>
          <a:ext cx="5128936" cy="196602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8" name="Chart 87">
            <a:extLst>
              <a:ext uri="{FF2B5EF4-FFF2-40B4-BE49-F238E27FC236}">
                <a16:creationId xmlns:a16="http://schemas.microsoft.com/office/drawing/2014/main" id="{00000000-0008-0000-0200-000003000000}"/>
              </a:ext>
            </a:extLst>
          </p:cNvPr>
          <p:cNvGraphicFramePr/>
          <p:nvPr>
            <p:extLst>
              <p:ext uri="{D42A27DB-BD31-4B8C-83A1-F6EECF244321}">
                <p14:modId xmlns:p14="http://schemas.microsoft.com/office/powerpoint/2010/main" val="622852325"/>
              </p:ext>
            </p:extLst>
          </p:nvPr>
        </p:nvGraphicFramePr>
        <p:xfrm>
          <a:off x="6993625" y="4705530"/>
          <a:ext cx="5129333" cy="2102241"/>
        </p:xfrm>
        <a:graphic>
          <a:graphicData uri="http://schemas.openxmlformats.org/drawingml/2006/chart">
            <c:chart xmlns:c="http://schemas.openxmlformats.org/drawingml/2006/chart" xmlns:r="http://schemas.openxmlformats.org/officeDocument/2006/relationships" r:id="rId9"/>
          </a:graphicData>
        </a:graphic>
      </p:graphicFrame>
      <p:sp>
        <p:nvSpPr>
          <p:cNvPr id="68" name="Rectangle 67"/>
          <p:cNvSpPr/>
          <p:nvPr/>
        </p:nvSpPr>
        <p:spPr>
          <a:xfrm>
            <a:off x="11128236" y="2788921"/>
            <a:ext cx="877997" cy="307777"/>
          </a:xfrm>
          <a:prstGeom prst="rect">
            <a:avLst/>
          </a:prstGeom>
        </p:spPr>
        <p:txBody>
          <a:bodyPr wrap="none">
            <a:spAutoFit/>
          </a:bodyPr>
          <a:lstStyle/>
          <a:p>
            <a:r>
              <a:rPr lang="ru-RU" sz="1400" b="1"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Tartu</a:t>
            </a:r>
            <a:r>
              <a:rPr lang="ru-RU" sz="1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ru-RU" sz="1400" b="1"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city</a:t>
            </a:r>
            <a:endParaRPr lang="en-US" sz="1400" b="1" dirty="0">
              <a:latin typeface="Maiandra GD" panose="020E0502030308020204" pitchFamily="34" charset="0"/>
            </a:endParaRPr>
          </a:p>
        </p:txBody>
      </p:sp>
      <p:sp>
        <p:nvSpPr>
          <p:cNvPr id="91" name="Rectangle 90"/>
          <p:cNvSpPr/>
          <p:nvPr/>
        </p:nvSpPr>
        <p:spPr>
          <a:xfrm>
            <a:off x="10623659" y="4674030"/>
            <a:ext cx="1535228" cy="307777"/>
          </a:xfrm>
          <a:prstGeom prst="rect">
            <a:avLst/>
          </a:prstGeom>
        </p:spPr>
        <p:txBody>
          <a:bodyPr wrap="none">
            <a:spAutoFit/>
          </a:bodyPr>
          <a:lstStyle/>
          <a:p>
            <a:r>
              <a:rPr lang="ru-RU" sz="1400" b="1"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Tartu</a:t>
            </a:r>
            <a:r>
              <a:rPr lang="ru-RU" sz="1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municipality</a:t>
            </a:r>
            <a:endParaRPr lang="en-US" sz="1400" b="1" dirty="0">
              <a:latin typeface="Maiandra GD" panose="020E0502030308020204" pitchFamily="34" charset="0"/>
            </a:endParaRPr>
          </a:p>
        </p:txBody>
      </p:sp>
    </p:spTree>
    <p:extLst>
      <p:ext uri="{BB962C8B-B14F-4D97-AF65-F5344CB8AC3E}">
        <p14:creationId xmlns:p14="http://schemas.microsoft.com/office/powerpoint/2010/main" val="1978570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7" grpId="0">
        <p:bldAsOne/>
      </p:bldGraphic>
      <p:bldGraphic spid="88" grpId="0">
        <p:bldAsOne/>
      </p:bldGraphic>
      <p:bldP spid="68" grpId="0"/>
      <p:bldP spid="9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74749"/>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13" t="533" r="513"/>
          <a:stretch/>
        </p:blipFill>
        <p:spPr>
          <a:xfrm>
            <a:off x="1295400" y="36576"/>
            <a:ext cx="9601200" cy="6821424"/>
          </a:xfrm>
          <a:prstGeom prst="rect">
            <a:avLst/>
          </a:prstGeom>
        </p:spPr>
      </p:pic>
      <p:sp>
        <p:nvSpPr>
          <p:cNvPr id="6" name="Rectangle 5"/>
          <p:cNvSpPr/>
          <p:nvPr/>
        </p:nvSpPr>
        <p:spPr>
          <a:xfrm>
            <a:off x="4483100" y="203200"/>
            <a:ext cx="901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Winter</a:t>
            </a:r>
          </a:p>
        </p:txBody>
      </p:sp>
      <p:sp>
        <p:nvSpPr>
          <p:cNvPr id="7" name="Rectangle 6"/>
          <p:cNvSpPr/>
          <p:nvPr/>
        </p:nvSpPr>
        <p:spPr>
          <a:xfrm>
            <a:off x="4356100" y="3670300"/>
            <a:ext cx="1028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Summer</a:t>
            </a:r>
          </a:p>
        </p:txBody>
      </p:sp>
      <p:sp>
        <p:nvSpPr>
          <p:cNvPr id="8" name="Rectangle 7"/>
          <p:cNvSpPr/>
          <p:nvPr/>
        </p:nvSpPr>
        <p:spPr>
          <a:xfrm>
            <a:off x="9347200" y="206108"/>
            <a:ext cx="1028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Spring</a:t>
            </a:r>
          </a:p>
        </p:txBody>
      </p:sp>
      <p:sp>
        <p:nvSpPr>
          <p:cNvPr id="9" name="Rectangle 8"/>
          <p:cNvSpPr/>
          <p:nvPr/>
        </p:nvSpPr>
        <p:spPr>
          <a:xfrm>
            <a:off x="9321800" y="3577494"/>
            <a:ext cx="1028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Fall</a:t>
            </a:r>
          </a:p>
        </p:txBody>
      </p:sp>
    </p:spTree>
    <p:extLst>
      <p:ext uri="{BB962C8B-B14F-4D97-AF65-F5344CB8AC3E}">
        <p14:creationId xmlns:p14="http://schemas.microsoft.com/office/powerpoint/2010/main" val="1651162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08687720"/>
              </p:ext>
            </p:extLst>
          </p:nvPr>
        </p:nvGraphicFramePr>
        <p:xfrm>
          <a:off x="228595" y="739570"/>
          <a:ext cx="6337301" cy="5762830"/>
        </p:xfrm>
        <a:graphic>
          <a:graphicData uri="http://schemas.openxmlformats.org/drawingml/2006/table">
            <a:tbl>
              <a:tblPr firstRow="1" firstCol="1" bandRow="1">
                <a:tableStyleId>{5C22544A-7EE6-4342-B048-85BDC9FD1C3A}</a:tableStyleId>
              </a:tblPr>
              <a:tblGrid>
                <a:gridCol w="1589712">
                  <a:extLst>
                    <a:ext uri="{9D8B030D-6E8A-4147-A177-3AD203B41FA5}">
                      <a16:colId xmlns:a16="http://schemas.microsoft.com/office/drawing/2014/main" val="2188309864"/>
                    </a:ext>
                  </a:extLst>
                </a:gridCol>
                <a:gridCol w="1218955">
                  <a:extLst>
                    <a:ext uri="{9D8B030D-6E8A-4147-A177-3AD203B41FA5}">
                      <a16:colId xmlns:a16="http://schemas.microsoft.com/office/drawing/2014/main" val="531882764"/>
                    </a:ext>
                  </a:extLst>
                </a:gridCol>
                <a:gridCol w="1315928">
                  <a:extLst>
                    <a:ext uri="{9D8B030D-6E8A-4147-A177-3AD203B41FA5}">
                      <a16:colId xmlns:a16="http://schemas.microsoft.com/office/drawing/2014/main" val="3698125490"/>
                    </a:ext>
                  </a:extLst>
                </a:gridCol>
                <a:gridCol w="994299">
                  <a:extLst>
                    <a:ext uri="{9D8B030D-6E8A-4147-A177-3AD203B41FA5}">
                      <a16:colId xmlns:a16="http://schemas.microsoft.com/office/drawing/2014/main" val="3428945976"/>
                    </a:ext>
                  </a:extLst>
                </a:gridCol>
                <a:gridCol w="1218407">
                  <a:extLst>
                    <a:ext uri="{9D8B030D-6E8A-4147-A177-3AD203B41FA5}">
                      <a16:colId xmlns:a16="http://schemas.microsoft.com/office/drawing/2014/main" val="1323976894"/>
                    </a:ext>
                  </a:extLst>
                </a:gridCol>
              </a:tblGrid>
              <a:tr h="327587">
                <a:tc>
                  <a:txBody>
                    <a:bodyPr/>
                    <a:lstStyle/>
                    <a:p>
                      <a:pPr marL="0" marR="0" algn="ctr">
                        <a:spcBef>
                          <a:spcPts val="0"/>
                        </a:spcBef>
                        <a:spcAft>
                          <a:spcPts val="0"/>
                        </a:spcAft>
                      </a:pPr>
                      <a:r>
                        <a:rPr lang="en-GB" sz="1600" b="0" dirty="0">
                          <a:effectLst/>
                          <a:latin typeface="Maiandra GD" panose="020E0502030308020204" pitchFamily="34" charset="0"/>
                        </a:rPr>
                        <a:t> </a:t>
                      </a:r>
                      <a:endParaRPr lang="en-US" sz="1800" b="0"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algn="ctr">
                        <a:spcBef>
                          <a:spcPts val="0"/>
                        </a:spcBef>
                        <a:spcAft>
                          <a:spcPts val="0"/>
                        </a:spcAft>
                      </a:pPr>
                      <a:r>
                        <a:rPr lang="en-GB" sz="1800" b="0" dirty="0">
                          <a:effectLst/>
                          <a:latin typeface="Maiandra GD" panose="020E0502030308020204" pitchFamily="34" charset="0"/>
                        </a:rPr>
                        <a:t>Tartu city</a:t>
                      </a:r>
                      <a:endParaRPr lang="en-US" sz="2000" b="0"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84054">
                          <a:srgbClr val="D84C1E"/>
                        </a:gs>
                        <a:gs pos="30000">
                          <a:srgbClr val="262626"/>
                        </a:gs>
                        <a:gs pos="96000">
                          <a:srgbClr val="FF541C"/>
                        </a:gs>
                        <a:gs pos="100000">
                          <a:srgbClr val="FF541C"/>
                        </a:gs>
                        <a:gs pos="100000">
                          <a:srgbClr val="02B8AD"/>
                        </a:gs>
                      </a:gsLst>
                      <a:path path="shape">
                        <a:fillToRect l="50000" t="50000" r="50000" b="50000"/>
                      </a:path>
                      <a:tileRect/>
                    </a:gradFill>
                  </a:tcPr>
                </a:tc>
                <a:tc hMerge="1">
                  <a:txBody>
                    <a:bodyPr/>
                    <a:lstStyle/>
                    <a:p>
                      <a:endParaRPr lang="en-US"/>
                    </a:p>
                  </a:txBody>
                  <a:tcPr/>
                </a:tc>
                <a:tc gridSpan="2">
                  <a:txBody>
                    <a:bodyPr/>
                    <a:lstStyle/>
                    <a:p>
                      <a:pPr marL="0" marR="0" algn="ctr">
                        <a:spcBef>
                          <a:spcPts val="0"/>
                        </a:spcBef>
                        <a:spcAft>
                          <a:spcPts val="0"/>
                        </a:spcAft>
                      </a:pPr>
                      <a:r>
                        <a:rPr lang="en-GB" sz="1800" b="0" dirty="0">
                          <a:effectLst/>
                          <a:latin typeface="Maiandra GD" panose="020E0502030308020204" pitchFamily="34" charset="0"/>
                        </a:rPr>
                        <a:t>Tartu municipality</a:t>
                      </a:r>
                      <a:endParaRPr lang="en-US" sz="2000" b="0"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84054">
                          <a:srgbClr val="D84C1E"/>
                        </a:gs>
                        <a:gs pos="30000">
                          <a:srgbClr val="262626"/>
                        </a:gs>
                        <a:gs pos="96000">
                          <a:srgbClr val="FF541C"/>
                        </a:gs>
                        <a:gs pos="100000">
                          <a:srgbClr val="FF541C"/>
                        </a:gs>
                        <a:gs pos="100000">
                          <a:srgbClr val="02B8AD"/>
                        </a:gs>
                      </a:gsLst>
                      <a:path path="shape">
                        <a:fillToRect l="50000" t="50000" r="50000" b="50000"/>
                      </a:path>
                      <a:tileRect/>
                    </a:gradFill>
                  </a:tcPr>
                </a:tc>
                <a:tc hMerge="1">
                  <a:txBody>
                    <a:bodyPr/>
                    <a:lstStyle/>
                    <a:p>
                      <a:endParaRPr lang="en-US"/>
                    </a:p>
                  </a:txBody>
                  <a:tcPr/>
                </a:tc>
                <a:extLst>
                  <a:ext uri="{0D108BD9-81ED-4DB2-BD59-A6C34878D82A}">
                    <a16:rowId xmlns:a16="http://schemas.microsoft.com/office/drawing/2014/main" val="1833624067"/>
                  </a:ext>
                </a:extLst>
              </a:tr>
              <a:tr h="521438">
                <a:tc>
                  <a:txBody>
                    <a:bodyPr/>
                    <a:lstStyle/>
                    <a:p>
                      <a:pPr marL="0" marR="0" algn="ctr">
                        <a:spcBef>
                          <a:spcPts val="0"/>
                        </a:spcBef>
                        <a:spcAft>
                          <a:spcPts val="0"/>
                        </a:spcAft>
                      </a:pPr>
                      <a:r>
                        <a:rPr lang="en-GB" sz="1600" b="0" dirty="0">
                          <a:solidFill>
                            <a:schemeClr val="tx1"/>
                          </a:solidFill>
                          <a:effectLst/>
                          <a:latin typeface="Maiandra GD" panose="020E0502030308020204" pitchFamily="34" charset="0"/>
                        </a:rPr>
                        <a:t>Parameter</a:t>
                      </a:r>
                      <a:endParaRPr lang="en-US" sz="1800" b="0" dirty="0">
                        <a:solidFill>
                          <a:schemeClr val="tx1"/>
                        </a:solidFill>
                        <a:effectLst/>
                        <a:latin typeface="Maiandra GD" panose="020E0502030308020204" pitchFamily="34" charset="0"/>
                        <a:ea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GB" sz="1600" b="0" dirty="0">
                          <a:effectLst/>
                          <a:latin typeface="Maiandra GD" panose="020E0502030308020204" pitchFamily="34" charset="0"/>
                        </a:rPr>
                        <a:t>P-value</a:t>
                      </a:r>
                      <a:endParaRPr lang="en-US" sz="1800" b="0"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GB" sz="1600" b="0" dirty="0" err="1">
                          <a:effectLst/>
                          <a:latin typeface="Maiandra GD" panose="020E0502030308020204" pitchFamily="34" charset="0"/>
                        </a:rPr>
                        <a:t>ExpB</a:t>
                      </a:r>
                      <a:r>
                        <a:rPr lang="en-GB" sz="1600" b="0" dirty="0">
                          <a:effectLst/>
                          <a:latin typeface="Maiandra GD" panose="020E0502030308020204" pitchFamily="34" charset="0"/>
                        </a:rPr>
                        <a:t> (ci) </a:t>
                      </a:r>
                      <a:endParaRPr lang="en-US" sz="1800" b="0"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GB" sz="1600" b="0">
                          <a:effectLst/>
                          <a:latin typeface="Maiandra GD" panose="020E0502030308020204" pitchFamily="34" charset="0"/>
                        </a:rPr>
                        <a:t>P-value</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GB" sz="1600" b="0" dirty="0" err="1">
                          <a:effectLst/>
                          <a:latin typeface="Maiandra GD" panose="020E0502030308020204" pitchFamily="34" charset="0"/>
                        </a:rPr>
                        <a:t>ExpB</a:t>
                      </a:r>
                      <a:r>
                        <a:rPr lang="en-GB" sz="1600" b="0" dirty="0">
                          <a:effectLst/>
                          <a:latin typeface="Maiandra GD" panose="020E0502030308020204" pitchFamily="34" charset="0"/>
                        </a:rPr>
                        <a:t> (ci) </a:t>
                      </a:r>
                      <a:endParaRPr lang="en-US" sz="1800" b="0"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8391646"/>
                  </a:ext>
                </a:extLst>
              </a:tr>
              <a:tr h="327587">
                <a:tc>
                  <a:txBody>
                    <a:bodyPr/>
                    <a:lstStyle/>
                    <a:p>
                      <a:pPr marL="0" marR="0" algn="ctr">
                        <a:spcBef>
                          <a:spcPts val="0"/>
                        </a:spcBef>
                        <a:spcAft>
                          <a:spcPts val="0"/>
                        </a:spcAft>
                      </a:pPr>
                      <a:r>
                        <a:rPr lang="en-GB" sz="1600" b="0">
                          <a:effectLst/>
                          <a:latin typeface="Maiandra GD" panose="020E0502030308020204" pitchFamily="34" charset="0"/>
                        </a:rPr>
                        <a:t>Intercept</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dirty="0">
                          <a:effectLst/>
                          <a:latin typeface="Maiandra GD" panose="020E0502030308020204" pitchFamily="34" charset="0"/>
                        </a:rPr>
                        <a:t>0.000</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2.01E+116</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a:effectLst/>
                          <a:latin typeface="Maiandra GD" panose="020E0502030308020204" pitchFamily="34" charset="0"/>
                        </a:rPr>
                        <a:t>0.000</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2.16E+239</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1389019471"/>
                  </a:ext>
                </a:extLst>
              </a:tr>
              <a:tr h="327587">
                <a:tc>
                  <a:txBody>
                    <a:bodyPr/>
                    <a:lstStyle/>
                    <a:p>
                      <a:pPr marL="0" marR="0" algn="ctr">
                        <a:spcBef>
                          <a:spcPts val="0"/>
                        </a:spcBef>
                        <a:spcAft>
                          <a:spcPts val="0"/>
                        </a:spcAft>
                      </a:pPr>
                      <a:r>
                        <a:rPr lang="en-GB" sz="1600" b="1" dirty="0">
                          <a:solidFill>
                            <a:schemeClr val="bg1"/>
                          </a:solidFill>
                          <a:effectLst/>
                          <a:latin typeface="Maiandra GD" panose="020E0502030308020204" pitchFamily="34" charset="0"/>
                        </a:rPr>
                        <a:t>Season</a:t>
                      </a:r>
                      <a:endParaRPr lang="en-US" sz="1800" b="1" dirty="0">
                        <a:solidFill>
                          <a:schemeClr val="bg1"/>
                        </a:solidFill>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gridSpan="4">
                  <a:txBody>
                    <a:bodyPr/>
                    <a:lstStyle/>
                    <a:p>
                      <a:pPr marL="0" marR="0" algn="ctr">
                        <a:spcBef>
                          <a:spcPts val="0"/>
                        </a:spcBef>
                        <a:spcAft>
                          <a:spcPts val="0"/>
                        </a:spcAft>
                      </a:pPr>
                      <a:r>
                        <a:rPr lang="en-GB" sz="1600" b="1" dirty="0">
                          <a:effectLst/>
                          <a:latin typeface="Maiandra GD" panose="020E0502030308020204" pitchFamily="34" charset="0"/>
                        </a:rPr>
                        <a:t>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5143497"/>
                  </a:ext>
                </a:extLst>
              </a:tr>
              <a:tr h="327587">
                <a:tc>
                  <a:txBody>
                    <a:bodyPr/>
                    <a:lstStyle/>
                    <a:p>
                      <a:pPr marL="0" marR="0" algn="ctr">
                        <a:spcBef>
                          <a:spcPts val="0"/>
                        </a:spcBef>
                        <a:spcAft>
                          <a:spcPts val="0"/>
                        </a:spcAft>
                      </a:pPr>
                      <a:r>
                        <a:rPr lang="en-GB" sz="1600" b="0">
                          <a:effectLst/>
                          <a:latin typeface="Maiandra GD" panose="020E0502030308020204" pitchFamily="34" charset="0"/>
                        </a:rPr>
                        <a:t>Fall </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dirty="0">
                          <a:effectLst/>
                          <a:latin typeface="Maiandra GD" panose="020E0502030308020204" pitchFamily="34" charset="0"/>
                        </a:rPr>
                        <a:t>0.063</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algn="ctr">
                        <a:spcBef>
                          <a:spcPts val="0"/>
                        </a:spcBef>
                        <a:spcAft>
                          <a:spcPts val="0"/>
                        </a:spcAft>
                      </a:pPr>
                      <a:r>
                        <a:rPr lang="en-GB" sz="1600" b="1" dirty="0">
                          <a:effectLst/>
                          <a:latin typeface="Maiandra GD" panose="020E0502030308020204" pitchFamily="34" charset="0"/>
                        </a:rPr>
                        <a:t>1.067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0.220</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algn="ctr">
                        <a:spcBef>
                          <a:spcPts val="0"/>
                        </a:spcBef>
                        <a:spcAft>
                          <a:spcPts val="0"/>
                        </a:spcAft>
                      </a:pPr>
                      <a:r>
                        <a:rPr lang="en-GB" sz="1600" b="1" dirty="0">
                          <a:effectLst/>
                          <a:latin typeface="Maiandra GD" panose="020E0502030308020204" pitchFamily="34" charset="0"/>
                        </a:rPr>
                        <a:t>1.371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3769232788"/>
                  </a:ext>
                </a:extLst>
              </a:tr>
              <a:tr h="327587">
                <a:tc>
                  <a:txBody>
                    <a:bodyPr/>
                    <a:lstStyle/>
                    <a:p>
                      <a:pPr marL="0" marR="0" algn="ctr">
                        <a:spcBef>
                          <a:spcPts val="0"/>
                        </a:spcBef>
                        <a:spcAft>
                          <a:spcPts val="0"/>
                        </a:spcAft>
                      </a:pPr>
                      <a:r>
                        <a:rPr lang="en-GB" sz="1600" b="0">
                          <a:effectLst/>
                          <a:latin typeface="Maiandra GD" panose="020E0502030308020204" pitchFamily="34" charset="0"/>
                        </a:rPr>
                        <a:t>Spring </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a:effectLst/>
                          <a:latin typeface="Maiandra GD" panose="020E0502030308020204" pitchFamily="34" charset="0"/>
                        </a:rPr>
                        <a:t>0.000</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1.217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0.008</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1.883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4026480159"/>
                  </a:ext>
                </a:extLst>
              </a:tr>
              <a:tr h="327587">
                <a:tc>
                  <a:txBody>
                    <a:bodyPr/>
                    <a:lstStyle/>
                    <a:p>
                      <a:pPr marL="0" marR="0" algn="ctr">
                        <a:spcBef>
                          <a:spcPts val="0"/>
                        </a:spcBef>
                        <a:spcAft>
                          <a:spcPts val="0"/>
                        </a:spcAft>
                      </a:pPr>
                      <a:r>
                        <a:rPr lang="en-GB" sz="1600" b="0">
                          <a:effectLst/>
                          <a:latin typeface="Maiandra GD" panose="020E0502030308020204" pitchFamily="34" charset="0"/>
                        </a:rPr>
                        <a:t>Summer </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dirty="0">
                          <a:effectLst/>
                          <a:latin typeface="Maiandra GD" panose="020E0502030308020204" pitchFamily="34" charset="0"/>
                        </a:rPr>
                        <a:t>0.617</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algn="ctr">
                        <a:spcBef>
                          <a:spcPts val="0"/>
                        </a:spcBef>
                        <a:spcAft>
                          <a:spcPts val="0"/>
                        </a:spcAft>
                      </a:pPr>
                      <a:r>
                        <a:rPr lang="en-GB" sz="1600" b="1" dirty="0">
                          <a:effectLst/>
                          <a:latin typeface="Maiandra GD" panose="020E0502030308020204" pitchFamily="34" charset="0"/>
                        </a:rPr>
                        <a:t>1.018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kern="1200" dirty="0">
                          <a:solidFill>
                            <a:schemeClr val="dk1"/>
                          </a:solidFill>
                          <a:effectLst/>
                          <a:latin typeface="Maiandra GD" panose="020E0502030308020204" pitchFamily="34" charset="0"/>
                          <a:ea typeface="+mn-ea"/>
                          <a:cs typeface="+mn-cs"/>
                        </a:rPr>
                        <a:t>0.052</a:t>
                      </a:r>
                      <a:endParaRPr lang="en-US" sz="1600" b="1" kern="1200" dirty="0">
                        <a:solidFill>
                          <a:schemeClr val="dk1"/>
                        </a:solidFill>
                        <a:effectLst/>
                        <a:latin typeface="Maiandra GD" panose="020E0502030308020204" pitchFamily="34" charset="0"/>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algn="ctr">
                        <a:spcBef>
                          <a:spcPts val="0"/>
                        </a:spcBef>
                        <a:spcAft>
                          <a:spcPts val="0"/>
                        </a:spcAft>
                      </a:pPr>
                      <a:r>
                        <a:rPr lang="en-GB" sz="1600" b="1" dirty="0">
                          <a:effectLst/>
                          <a:latin typeface="Maiandra GD" panose="020E0502030308020204" pitchFamily="34" charset="0"/>
                        </a:rPr>
                        <a:t>1.619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4182949581"/>
                  </a:ext>
                </a:extLst>
              </a:tr>
              <a:tr h="327587">
                <a:tc>
                  <a:txBody>
                    <a:bodyPr/>
                    <a:lstStyle/>
                    <a:p>
                      <a:pPr marL="0" marR="0" algn="ctr">
                        <a:spcBef>
                          <a:spcPts val="0"/>
                        </a:spcBef>
                        <a:spcAft>
                          <a:spcPts val="0"/>
                        </a:spcAft>
                      </a:pPr>
                      <a:r>
                        <a:rPr lang="en-GB" sz="1600" b="0">
                          <a:effectLst/>
                          <a:latin typeface="Maiandra GD" panose="020E0502030308020204" pitchFamily="34" charset="0"/>
                        </a:rPr>
                        <a:t>Winter</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a:effectLst/>
                          <a:latin typeface="Maiandra GD" panose="020E0502030308020204" pitchFamily="34" charset="0"/>
                        </a:rPr>
                        <a:t>.</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a:effectLst/>
                          <a:latin typeface="Maiandra GD" panose="020E0502030308020204" pitchFamily="34" charset="0"/>
                        </a:rPr>
                        <a:t>.</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2905017026"/>
                  </a:ext>
                </a:extLst>
              </a:tr>
              <a:tr h="327587">
                <a:tc>
                  <a:txBody>
                    <a:bodyPr/>
                    <a:lstStyle/>
                    <a:p>
                      <a:pPr marL="0" marR="0" algn="ctr">
                        <a:spcBef>
                          <a:spcPts val="0"/>
                        </a:spcBef>
                        <a:spcAft>
                          <a:spcPts val="0"/>
                        </a:spcAft>
                      </a:pPr>
                      <a:r>
                        <a:rPr lang="en-GB" sz="1600" b="1" dirty="0">
                          <a:effectLst/>
                          <a:latin typeface="Maiandra GD" panose="020E0502030308020204" pitchFamily="34" charset="0"/>
                        </a:rPr>
                        <a:t>Day Interval</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gridSpan="4">
                  <a:txBody>
                    <a:bodyPr/>
                    <a:lstStyle/>
                    <a:p>
                      <a:pPr marL="0" marR="0" algn="ctr">
                        <a:spcBef>
                          <a:spcPts val="0"/>
                        </a:spcBef>
                        <a:spcAft>
                          <a:spcPts val="0"/>
                        </a:spcAft>
                      </a:pPr>
                      <a:r>
                        <a:rPr lang="en-GB" sz="1600" b="1" dirty="0">
                          <a:effectLst/>
                          <a:latin typeface="Maiandra GD" panose="020E0502030308020204" pitchFamily="34" charset="0"/>
                        </a:rPr>
                        <a:t>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70852612"/>
                  </a:ext>
                </a:extLst>
              </a:tr>
              <a:tr h="327587">
                <a:tc>
                  <a:txBody>
                    <a:bodyPr/>
                    <a:lstStyle/>
                    <a:p>
                      <a:pPr marL="0" marR="0" algn="ctr">
                        <a:spcBef>
                          <a:spcPts val="0"/>
                        </a:spcBef>
                        <a:spcAft>
                          <a:spcPts val="0"/>
                        </a:spcAft>
                      </a:pPr>
                      <a:r>
                        <a:rPr lang="en-GB" sz="1600" b="0" dirty="0">
                          <a:effectLst/>
                          <a:latin typeface="Maiandra GD" panose="020E0502030308020204" pitchFamily="34" charset="0"/>
                        </a:rPr>
                        <a:t>Day  </a:t>
                      </a:r>
                      <a:endParaRPr lang="en-US" sz="1800" b="0"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a:effectLst/>
                          <a:latin typeface="Maiandra GD" panose="020E0502030308020204" pitchFamily="34" charset="0"/>
                        </a:rPr>
                        <a:t>0.000</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3.343</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0.218</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algn="ctr">
                        <a:spcBef>
                          <a:spcPts val="0"/>
                        </a:spcBef>
                        <a:spcAft>
                          <a:spcPts val="0"/>
                        </a:spcAft>
                      </a:pPr>
                      <a:r>
                        <a:rPr lang="en-GB" sz="1600" b="1" dirty="0">
                          <a:effectLst/>
                          <a:latin typeface="Maiandra GD" panose="020E0502030308020204" pitchFamily="34" charset="0"/>
                        </a:rPr>
                        <a:t>1.323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724088307"/>
                  </a:ext>
                </a:extLst>
              </a:tr>
              <a:tr h="327587">
                <a:tc>
                  <a:txBody>
                    <a:bodyPr/>
                    <a:lstStyle/>
                    <a:p>
                      <a:pPr marL="0" marR="0" algn="ctr">
                        <a:spcBef>
                          <a:spcPts val="0"/>
                        </a:spcBef>
                        <a:spcAft>
                          <a:spcPts val="0"/>
                        </a:spcAft>
                      </a:pPr>
                      <a:r>
                        <a:rPr lang="en-GB" sz="1600" b="0">
                          <a:effectLst/>
                          <a:latin typeface="Maiandra GD" panose="020E0502030308020204" pitchFamily="34" charset="0"/>
                        </a:rPr>
                        <a:t>Evening</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a:effectLst/>
                          <a:latin typeface="Maiandra GD" panose="020E0502030308020204" pitchFamily="34" charset="0"/>
                        </a:rPr>
                        <a:t>0.000</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2.855</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0.034</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1.587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1909693000"/>
                  </a:ext>
                </a:extLst>
              </a:tr>
              <a:tr h="327587">
                <a:tc>
                  <a:txBody>
                    <a:bodyPr/>
                    <a:lstStyle/>
                    <a:p>
                      <a:pPr marL="0" marR="0" algn="ctr">
                        <a:spcBef>
                          <a:spcPts val="0"/>
                        </a:spcBef>
                        <a:spcAft>
                          <a:spcPts val="0"/>
                        </a:spcAft>
                      </a:pPr>
                      <a:r>
                        <a:rPr lang="en-GB" sz="1600" b="0">
                          <a:effectLst/>
                          <a:latin typeface="Maiandra GD" panose="020E0502030308020204" pitchFamily="34" charset="0"/>
                        </a:rPr>
                        <a:t>Morning</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dirty="0">
                          <a:effectLst/>
                          <a:latin typeface="Maiandra GD" panose="020E0502030308020204" pitchFamily="34" charset="0"/>
                        </a:rPr>
                        <a:t>0.000</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1.494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0.111</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algn="ctr">
                        <a:spcBef>
                          <a:spcPts val="0"/>
                        </a:spcBef>
                        <a:spcAft>
                          <a:spcPts val="0"/>
                        </a:spcAft>
                      </a:pPr>
                      <a:r>
                        <a:rPr lang="en-GB" sz="1600" b="1" dirty="0">
                          <a:effectLst/>
                          <a:latin typeface="Maiandra GD" panose="020E0502030308020204" pitchFamily="34" charset="0"/>
                        </a:rPr>
                        <a:t>0.647</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3464785544"/>
                  </a:ext>
                </a:extLst>
              </a:tr>
              <a:tr h="327587">
                <a:tc>
                  <a:txBody>
                    <a:bodyPr/>
                    <a:lstStyle/>
                    <a:p>
                      <a:pPr marL="0" marR="0" algn="ctr">
                        <a:spcBef>
                          <a:spcPts val="0"/>
                        </a:spcBef>
                        <a:spcAft>
                          <a:spcPts val="0"/>
                        </a:spcAft>
                      </a:pPr>
                      <a:r>
                        <a:rPr lang="en-GB" sz="1600" b="0">
                          <a:effectLst/>
                          <a:latin typeface="Maiandra GD" panose="020E0502030308020204" pitchFamily="34" charset="0"/>
                        </a:rPr>
                        <a:t>Night  </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a:effectLst/>
                          <a:latin typeface="Maiandra GD" panose="020E0502030308020204" pitchFamily="34" charset="0"/>
                        </a:rPr>
                        <a:t>.</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a:effectLst/>
                          <a:latin typeface="Maiandra GD" panose="020E0502030308020204" pitchFamily="34" charset="0"/>
                        </a:rPr>
                        <a:t>1</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1051699865"/>
                  </a:ext>
                </a:extLst>
              </a:tr>
              <a:tr h="327587">
                <a:tc>
                  <a:txBody>
                    <a:bodyPr/>
                    <a:lstStyle/>
                    <a:p>
                      <a:pPr marL="0" marR="0" algn="ctr">
                        <a:spcBef>
                          <a:spcPts val="0"/>
                        </a:spcBef>
                        <a:spcAft>
                          <a:spcPts val="0"/>
                        </a:spcAft>
                      </a:pPr>
                      <a:r>
                        <a:rPr lang="en-GB" sz="1600" b="1" dirty="0">
                          <a:effectLst/>
                          <a:latin typeface="Maiandra GD" panose="020E0502030308020204" pitchFamily="34" charset="0"/>
                        </a:rPr>
                        <a:t>Day type</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gridSpan="4">
                  <a:txBody>
                    <a:bodyPr/>
                    <a:lstStyle/>
                    <a:p>
                      <a:pPr marL="0" marR="0" algn="ctr">
                        <a:spcBef>
                          <a:spcPts val="0"/>
                        </a:spcBef>
                        <a:spcAft>
                          <a:spcPts val="0"/>
                        </a:spcAft>
                      </a:pPr>
                      <a:r>
                        <a:rPr lang="en-GB" sz="1600" b="1" dirty="0">
                          <a:effectLst/>
                          <a:latin typeface="Maiandra GD" panose="020E0502030308020204" pitchFamily="34" charset="0"/>
                        </a:rPr>
                        <a:t> </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29278827"/>
                  </a:ext>
                </a:extLst>
              </a:tr>
              <a:tr h="327587">
                <a:tc>
                  <a:txBody>
                    <a:bodyPr/>
                    <a:lstStyle/>
                    <a:p>
                      <a:pPr marL="0" marR="0" algn="ctr">
                        <a:spcBef>
                          <a:spcPts val="0"/>
                        </a:spcBef>
                        <a:spcAft>
                          <a:spcPts val="0"/>
                        </a:spcAft>
                      </a:pPr>
                      <a:r>
                        <a:rPr lang="en-GB" sz="1600" b="0">
                          <a:effectLst/>
                          <a:latin typeface="Maiandra GD" panose="020E0502030308020204" pitchFamily="34" charset="0"/>
                        </a:rPr>
                        <a:t>Weekday</a:t>
                      </a:r>
                      <a:endParaRPr lang="en-US" sz="1800" b="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a:effectLst/>
                          <a:latin typeface="Maiandra GD" panose="020E0502030308020204" pitchFamily="34" charset="0"/>
                        </a:rPr>
                        <a:t>.</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a:effectLst/>
                          <a:latin typeface="Maiandra GD" panose="020E0502030308020204" pitchFamily="34" charset="0"/>
                        </a:rPr>
                        <a:t>.</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2850414838"/>
                  </a:ext>
                </a:extLst>
              </a:tr>
              <a:tr h="327587">
                <a:tc>
                  <a:txBody>
                    <a:bodyPr/>
                    <a:lstStyle/>
                    <a:p>
                      <a:pPr marL="0" marR="0" algn="ctr">
                        <a:spcBef>
                          <a:spcPts val="0"/>
                        </a:spcBef>
                        <a:spcAft>
                          <a:spcPts val="0"/>
                        </a:spcAft>
                      </a:pPr>
                      <a:r>
                        <a:rPr lang="en-GB" sz="1600" b="0" dirty="0">
                          <a:effectLst/>
                          <a:latin typeface="Maiandra GD" panose="020E0502030308020204" pitchFamily="34" charset="0"/>
                        </a:rPr>
                        <a:t>Weekend</a:t>
                      </a:r>
                      <a:endParaRPr lang="en-US" sz="1800" b="0"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84054">
                          <a:srgbClr val="D84C1E"/>
                        </a:gs>
                        <a:gs pos="30000">
                          <a:srgbClr val="262626"/>
                        </a:gs>
                        <a:gs pos="96000">
                          <a:srgbClr val="FF541C"/>
                        </a:gs>
                        <a:gs pos="100000">
                          <a:srgbClr val="FF541C"/>
                        </a:gs>
                        <a:gs pos="100000">
                          <a:srgbClr val="02B8AD"/>
                        </a:gs>
                      </a:gsLst>
                      <a:lin ang="0" scaled="1"/>
                    </a:gradFill>
                  </a:tcPr>
                </a:tc>
                <a:tc>
                  <a:txBody>
                    <a:bodyPr/>
                    <a:lstStyle/>
                    <a:p>
                      <a:pPr marL="0" marR="0" algn="ctr">
                        <a:spcBef>
                          <a:spcPts val="0"/>
                        </a:spcBef>
                        <a:spcAft>
                          <a:spcPts val="0"/>
                        </a:spcAft>
                      </a:pPr>
                      <a:r>
                        <a:rPr lang="en-GB" sz="1600" b="1">
                          <a:effectLst/>
                          <a:latin typeface="Maiandra GD" panose="020E0502030308020204" pitchFamily="34" charset="0"/>
                        </a:rPr>
                        <a:t>0.000</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1.140</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0.175</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algn="ctr">
                        <a:spcBef>
                          <a:spcPts val="0"/>
                        </a:spcBef>
                        <a:spcAft>
                          <a:spcPts val="0"/>
                        </a:spcAft>
                      </a:pPr>
                      <a:r>
                        <a:rPr lang="en-GB" sz="1600" b="1" dirty="0">
                          <a:effectLst/>
                          <a:latin typeface="Maiandra GD" panose="020E0502030308020204" pitchFamily="34" charset="0"/>
                        </a:rPr>
                        <a:t>1.259</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1345857876"/>
                  </a:ext>
                </a:extLst>
              </a:tr>
              <a:tr h="327587">
                <a:tc>
                  <a:txBody>
                    <a:bodyPr/>
                    <a:lstStyle/>
                    <a:p>
                      <a:pPr marL="0" marR="0" algn="ctr">
                        <a:spcBef>
                          <a:spcPts val="0"/>
                        </a:spcBef>
                        <a:spcAft>
                          <a:spcPts val="0"/>
                        </a:spcAft>
                      </a:pPr>
                      <a:r>
                        <a:rPr lang="en-GB" sz="1600" b="1" dirty="0">
                          <a:effectLst/>
                          <a:latin typeface="Maiandra GD" panose="020E0502030308020204" pitchFamily="34" charset="0"/>
                        </a:rPr>
                        <a:t>Year</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algn="ctr">
                        <a:spcBef>
                          <a:spcPts val="0"/>
                        </a:spcBef>
                        <a:spcAft>
                          <a:spcPts val="0"/>
                        </a:spcAft>
                      </a:pPr>
                      <a:r>
                        <a:rPr lang="en-GB" sz="1600" b="1">
                          <a:effectLst/>
                          <a:latin typeface="Maiandra GD" panose="020E0502030308020204" pitchFamily="34" charset="0"/>
                        </a:rPr>
                        <a:t>0.000</a:t>
                      </a:r>
                      <a:endParaRPr lang="en-US" sz="1800" b="1">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0.877</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0.000</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0" marR="0" algn="ctr">
                        <a:spcBef>
                          <a:spcPts val="0"/>
                        </a:spcBef>
                        <a:spcAft>
                          <a:spcPts val="0"/>
                        </a:spcAft>
                      </a:pPr>
                      <a:r>
                        <a:rPr lang="en-GB" sz="1600" b="1" dirty="0">
                          <a:effectLst/>
                          <a:latin typeface="Maiandra GD" panose="020E0502030308020204" pitchFamily="34" charset="0"/>
                        </a:rPr>
                        <a:t>0.758</a:t>
                      </a:r>
                      <a:endParaRPr lang="en-US" sz="1800" b="1" dirty="0">
                        <a:effectLst/>
                        <a:latin typeface="Maiandra GD" panose="020E0502030308020204" pitchFamily="34"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extLst>
                  <a:ext uri="{0D108BD9-81ED-4DB2-BD59-A6C34878D82A}">
                    <a16:rowId xmlns:a16="http://schemas.microsoft.com/office/drawing/2014/main" val="144042115"/>
                  </a:ext>
                </a:extLst>
              </a:tr>
            </a:tbl>
          </a:graphicData>
        </a:graphic>
      </p:graphicFrame>
      <p:grpSp>
        <p:nvGrpSpPr>
          <p:cNvPr id="6" name="Group 5"/>
          <p:cNvGrpSpPr/>
          <p:nvPr/>
        </p:nvGrpSpPr>
        <p:grpSpPr>
          <a:xfrm>
            <a:off x="6616700" y="3568700"/>
            <a:ext cx="5384800" cy="3266716"/>
            <a:chOff x="6616700" y="3225800"/>
            <a:chExt cx="5313568" cy="360961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384" b="1828"/>
            <a:stretch/>
          </p:blipFill>
          <p:spPr>
            <a:xfrm>
              <a:off x="6616700" y="3225800"/>
              <a:ext cx="5313568" cy="3609616"/>
            </a:xfrm>
            <a:prstGeom prst="rect">
              <a:avLst/>
            </a:prstGeom>
          </p:spPr>
        </p:pic>
        <p:sp>
          <p:nvSpPr>
            <p:cNvPr id="5" name="Rectangle 4"/>
            <p:cNvSpPr/>
            <p:nvPr/>
          </p:nvSpPr>
          <p:spPr>
            <a:xfrm>
              <a:off x="7732394" y="3313208"/>
              <a:ext cx="1655390" cy="307777"/>
            </a:xfrm>
            <a:prstGeom prst="rect">
              <a:avLst/>
            </a:prstGeom>
          </p:spPr>
          <p:txBody>
            <a:bodyPr wrap="none">
              <a:spAutoFit/>
            </a:bodyPr>
            <a:lstStyle/>
            <a:p>
              <a:r>
                <a:rPr kumimoji="1" lang="en-US" altLang="ja-JP" sz="1400" b="1" dirty="0">
                  <a:latin typeface="Maiandra GD" panose="020E0502030308020204" pitchFamily="34" charset="0"/>
                </a:rPr>
                <a:t>Tartu Municipality </a:t>
              </a:r>
              <a:endParaRPr lang="en-US" sz="1400" dirty="0"/>
            </a:p>
          </p:txBody>
        </p:sp>
      </p:grpSp>
      <p:grpSp>
        <p:nvGrpSpPr>
          <p:cNvPr id="9" name="Group 8"/>
          <p:cNvGrpSpPr/>
          <p:nvPr/>
        </p:nvGrpSpPr>
        <p:grpSpPr>
          <a:xfrm>
            <a:off x="6616700" y="341448"/>
            <a:ext cx="5384800" cy="3187700"/>
            <a:chOff x="6616700" y="381000"/>
            <a:chExt cx="5384800" cy="2882901"/>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8894" b="2507"/>
            <a:stretch/>
          </p:blipFill>
          <p:spPr>
            <a:xfrm>
              <a:off x="6616700" y="381000"/>
              <a:ext cx="5384800" cy="2882901"/>
            </a:xfrm>
            <a:prstGeom prst="rect">
              <a:avLst/>
            </a:prstGeom>
          </p:spPr>
        </p:pic>
        <p:sp>
          <p:nvSpPr>
            <p:cNvPr id="8" name="Rectangle 7"/>
            <p:cNvSpPr/>
            <p:nvPr/>
          </p:nvSpPr>
          <p:spPr>
            <a:xfrm>
              <a:off x="7682318" y="419189"/>
              <a:ext cx="996555" cy="307777"/>
            </a:xfrm>
            <a:prstGeom prst="rect">
              <a:avLst/>
            </a:prstGeom>
          </p:spPr>
          <p:txBody>
            <a:bodyPr wrap="none">
              <a:spAutoFit/>
            </a:bodyPr>
            <a:lstStyle/>
            <a:p>
              <a:r>
                <a:rPr kumimoji="1" lang="en-US" altLang="ja-JP" sz="1400" b="1" dirty="0">
                  <a:latin typeface="Maiandra GD" panose="020E0502030308020204" pitchFamily="34" charset="0"/>
                </a:rPr>
                <a:t>Tartu City </a:t>
              </a:r>
              <a:endParaRPr lang="en-US" sz="1400" dirty="0"/>
            </a:p>
          </p:txBody>
        </p:sp>
      </p:grpSp>
    </p:spTree>
    <p:extLst>
      <p:ext uri="{BB962C8B-B14F-4D97-AF65-F5344CB8AC3E}">
        <p14:creationId xmlns:p14="http://schemas.microsoft.com/office/powerpoint/2010/main" val="1806854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894843" y="3294963"/>
            <a:ext cx="4405947" cy="3197278"/>
            <a:chOff x="3894843" y="3660723"/>
            <a:chExt cx="4405947" cy="3197278"/>
          </a:xfrm>
        </p:grpSpPr>
        <p:sp>
          <p:nvSpPr>
            <p:cNvPr id="5" name="Freeform 4"/>
            <p:cNvSpPr>
              <a:spLocks/>
            </p:cNvSpPr>
            <p:nvPr/>
          </p:nvSpPr>
          <p:spPr bwMode="auto">
            <a:xfrm>
              <a:off x="5871343" y="4693783"/>
              <a:ext cx="452948" cy="346372"/>
            </a:xfrm>
            <a:custGeom>
              <a:avLst/>
              <a:gdLst>
                <a:gd name="T0" fmla="*/ 0 w 374"/>
                <a:gd name="T1" fmla="*/ 0 h 286"/>
                <a:gd name="T2" fmla="*/ 0 w 374"/>
                <a:gd name="T3" fmla="*/ 166 h 286"/>
                <a:gd name="T4" fmla="*/ 184 w 374"/>
                <a:gd name="T5" fmla="*/ 286 h 286"/>
                <a:gd name="T6" fmla="*/ 374 w 374"/>
                <a:gd name="T7" fmla="*/ 166 h 286"/>
                <a:gd name="T8" fmla="*/ 374 w 374"/>
                <a:gd name="T9" fmla="*/ 0 h 286"/>
                <a:gd name="T10" fmla="*/ 0 w 374"/>
                <a:gd name="T11" fmla="*/ 0 h 286"/>
              </a:gdLst>
              <a:ahLst/>
              <a:cxnLst>
                <a:cxn ang="0">
                  <a:pos x="T0" y="T1"/>
                </a:cxn>
                <a:cxn ang="0">
                  <a:pos x="T2" y="T3"/>
                </a:cxn>
                <a:cxn ang="0">
                  <a:pos x="T4" y="T5"/>
                </a:cxn>
                <a:cxn ang="0">
                  <a:pos x="T6" y="T7"/>
                </a:cxn>
                <a:cxn ang="0">
                  <a:pos x="T8" y="T9"/>
                </a:cxn>
                <a:cxn ang="0">
                  <a:pos x="T10" y="T11"/>
                </a:cxn>
              </a:cxnLst>
              <a:rect l="0" t="0" r="r" b="b"/>
              <a:pathLst>
                <a:path w="374" h="286">
                  <a:moveTo>
                    <a:pt x="0" y="0"/>
                  </a:moveTo>
                  <a:lnTo>
                    <a:pt x="0" y="166"/>
                  </a:lnTo>
                  <a:lnTo>
                    <a:pt x="184" y="286"/>
                  </a:lnTo>
                  <a:lnTo>
                    <a:pt x="374" y="166"/>
                  </a:lnTo>
                  <a:lnTo>
                    <a:pt x="374" y="0"/>
                  </a:lnTo>
                  <a:lnTo>
                    <a:pt x="0" y="0"/>
                  </a:ln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5871343" y="4693783"/>
              <a:ext cx="452948" cy="346372"/>
            </a:xfrm>
            <a:custGeom>
              <a:avLst/>
              <a:gdLst>
                <a:gd name="T0" fmla="*/ 0 w 374"/>
                <a:gd name="T1" fmla="*/ 0 h 286"/>
                <a:gd name="T2" fmla="*/ 0 w 374"/>
                <a:gd name="T3" fmla="*/ 166 h 286"/>
                <a:gd name="T4" fmla="*/ 184 w 374"/>
                <a:gd name="T5" fmla="*/ 286 h 286"/>
                <a:gd name="T6" fmla="*/ 374 w 374"/>
                <a:gd name="T7" fmla="*/ 166 h 286"/>
                <a:gd name="T8" fmla="*/ 374 w 374"/>
                <a:gd name="T9" fmla="*/ 0 h 286"/>
                <a:gd name="T10" fmla="*/ 0 w 374"/>
                <a:gd name="T11" fmla="*/ 0 h 286"/>
              </a:gdLst>
              <a:ahLst/>
              <a:cxnLst>
                <a:cxn ang="0">
                  <a:pos x="T0" y="T1"/>
                </a:cxn>
                <a:cxn ang="0">
                  <a:pos x="T2" y="T3"/>
                </a:cxn>
                <a:cxn ang="0">
                  <a:pos x="T4" y="T5"/>
                </a:cxn>
                <a:cxn ang="0">
                  <a:pos x="T6" y="T7"/>
                </a:cxn>
                <a:cxn ang="0">
                  <a:pos x="T8" y="T9"/>
                </a:cxn>
                <a:cxn ang="0">
                  <a:pos x="T10" y="T11"/>
                </a:cxn>
              </a:cxnLst>
              <a:rect l="0" t="0" r="r" b="b"/>
              <a:pathLst>
                <a:path w="374" h="286">
                  <a:moveTo>
                    <a:pt x="0" y="0"/>
                  </a:moveTo>
                  <a:lnTo>
                    <a:pt x="0" y="166"/>
                  </a:lnTo>
                  <a:lnTo>
                    <a:pt x="184" y="286"/>
                  </a:lnTo>
                  <a:lnTo>
                    <a:pt x="374" y="166"/>
                  </a:lnTo>
                  <a:lnTo>
                    <a:pt x="37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5871343" y="4693783"/>
              <a:ext cx="452948" cy="282184"/>
            </a:xfrm>
            <a:custGeom>
              <a:avLst/>
              <a:gdLst>
                <a:gd name="T0" fmla="*/ 0 w 374"/>
                <a:gd name="T1" fmla="*/ 0 h 233"/>
                <a:gd name="T2" fmla="*/ 0 w 374"/>
                <a:gd name="T3" fmla="*/ 166 h 233"/>
                <a:gd name="T4" fmla="*/ 101 w 374"/>
                <a:gd name="T5" fmla="*/ 233 h 233"/>
                <a:gd name="T6" fmla="*/ 374 w 374"/>
                <a:gd name="T7" fmla="*/ 62 h 233"/>
                <a:gd name="T8" fmla="*/ 374 w 374"/>
                <a:gd name="T9" fmla="*/ 0 h 233"/>
                <a:gd name="T10" fmla="*/ 0 w 374"/>
                <a:gd name="T11" fmla="*/ 0 h 233"/>
              </a:gdLst>
              <a:ahLst/>
              <a:cxnLst>
                <a:cxn ang="0">
                  <a:pos x="T0" y="T1"/>
                </a:cxn>
                <a:cxn ang="0">
                  <a:pos x="T2" y="T3"/>
                </a:cxn>
                <a:cxn ang="0">
                  <a:pos x="T4" y="T5"/>
                </a:cxn>
                <a:cxn ang="0">
                  <a:pos x="T6" y="T7"/>
                </a:cxn>
                <a:cxn ang="0">
                  <a:pos x="T8" y="T9"/>
                </a:cxn>
                <a:cxn ang="0">
                  <a:pos x="T10" y="T11"/>
                </a:cxn>
              </a:cxnLst>
              <a:rect l="0" t="0" r="r" b="b"/>
              <a:pathLst>
                <a:path w="374" h="233">
                  <a:moveTo>
                    <a:pt x="0" y="0"/>
                  </a:moveTo>
                  <a:lnTo>
                    <a:pt x="0" y="166"/>
                  </a:lnTo>
                  <a:lnTo>
                    <a:pt x="101" y="233"/>
                  </a:lnTo>
                  <a:lnTo>
                    <a:pt x="374" y="62"/>
                  </a:lnTo>
                  <a:lnTo>
                    <a:pt x="374" y="0"/>
                  </a:lnTo>
                  <a:lnTo>
                    <a:pt x="0" y="0"/>
                  </a:lnTo>
                  <a:close/>
                </a:path>
              </a:pathLst>
            </a:custGeom>
            <a:solidFill>
              <a:srgbClr val="F7BF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643658" y="3789099"/>
              <a:ext cx="908318" cy="1079081"/>
            </a:xfrm>
            <a:custGeom>
              <a:avLst/>
              <a:gdLst>
                <a:gd name="T0" fmla="*/ 413 w 438"/>
                <a:gd name="T1" fmla="*/ 221 h 520"/>
                <a:gd name="T2" fmla="*/ 390 w 438"/>
                <a:gd name="T3" fmla="*/ 224 h 520"/>
                <a:gd name="T4" fmla="*/ 219 w 438"/>
                <a:gd name="T5" fmla="*/ 0 h 520"/>
                <a:gd name="T6" fmla="*/ 48 w 438"/>
                <a:gd name="T7" fmla="*/ 224 h 520"/>
                <a:gd name="T8" fmla="*/ 25 w 438"/>
                <a:gd name="T9" fmla="*/ 221 h 520"/>
                <a:gd name="T10" fmla="*/ 63 w 438"/>
                <a:gd name="T11" fmla="*/ 343 h 520"/>
                <a:gd name="T12" fmla="*/ 120 w 438"/>
                <a:gd name="T13" fmla="*/ 462 h 520"/>
                <a:gd name="T14" fmla="*/ 219 w 438"/>
                <a:gd name="T15" fmla="*/ 520 h 520"/>
                <a:gd name="T16" fmla="*/ 321 w 438"/>
                <a:gd name="T17" fmla="*/ 455 h 520"/>
                <a:gd name="T18" fmla="*/ 375 w 438"/>
                <a:gd name="T19" fmla="*/ 343 h 520"/>
                <a:gd name="T20" fmla="*/ 413 w 438"/>
                <a:gd name="T21" fmla="*/ 22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520">
                  <a:moveTo>
                    <a:pt x="413" y="221"/>
                  </a:moveTo>
                  <a:cubicBezTo>
                    <a:pt x="413" y="221"/>
                    <a:pt x="398" y="204"/>
                    <a:pt x="390" y="224"/>
                  </a:cubicBezTo>
                  <a:cubicBezTo>
                    <a:pt x="390" y="224"/>
                    <a:pt x="438" y="0"/>
                    <a:pt x="219" y="0"/>
                  </a:cubicBezTo>
                  <a:cubicBezTo>
                    <a:pt x="0" y="0"/>
                    <a:pt x="48" y="224"/>
                    <a:pt x="48" y="224"/>
                  </a:cubicBezTo>
                  <a:cubicBezTo>
                    <a:pt x="40" y="204"/>
                    <a:pt x="25" y="221"/>
                    <a:pt x="25" y="221"/>
                  </a:cubicBezTo>
                  <a:cubicBezTo>
                    <a:pt x="13" y="333"/>
                    <a:pt x="63" y="343"/>
                    <a:pt x="63" y="343"/>
                  </a:cubicBezTo>
                  <a:cubicBezTo>
                    <a:pt x="63" y="343"/>
                    <a:pt x="63" y="405"/>
                    <a:pt x="120" y="462"/>
                  </a:cubicBezTo>
                  <a:cubicBezTo>
                    <a:pt x="177" y="520"/>
                    <a:pt x="219" y="520"/>
                    <a:pt x="219" y="520"/>
                  </a:cubicBezTo>
                  <a:cubicBezTo>
                    <a:pt x="219" y="520"/>
                    <a:pt x="264" y="512"/>
                    <a:pt x="321" y="455"/>
                  </a:cubicBezTo>
                  <a:cubicBezTo>
                    <a:pt x="378" y="398"/>
                    <a:pt x="375" y="343"/>
                    <a:pt x="375" y="343"/>
                  </a:cubicBezTo>
                  <a:cubicBezTo>
                    <a:pt x="375" y="343"/>
                    <a:pt x="425" y="333"/>
                    <a:pt x="413" y="221"/>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5666668" y="3660723"/>
              <a:ext cx="850185" cy="669733"/>
            </a:xfrm>
            <a:custGeom>
              <a:avLst/>
              <a:gdLst>
                <a:gd name="T0" fmla="*/ 40 w 410"/>
                <a:gd name="T1" fmla="*/ 323 h 323"/>
                <a:gd name="T2" fmla="*/ 55 w 410"/>
                <a:gd name="T3" fmla="*/ 256 h 323"/>
                <a:gd name="T4" fmla="*/ 77 w 410"/>
                <a:gd name="T5" fmla="*/ 189 h 323"/>
                <a:gd name="T6" fmla="*/ 99 w 410"/>
                <a:gd name="T7" fmla="*/ 161 h 323"/>
                <a:gd name="T8" fmla="*/ 221 w 410"/>
                <a:gd name="T9" fmla="*/ 196 h 323"/>
                <a:gd name="T10" fmla="*/ 323 w 410"/>
                <a:gd name="T11" fmla="*/ 211 h 323"/>
                <a:gd name="T12" fmla="*/ 301 w 410"/>
                <a:gd name="T13" fmla="*/ 184 h 323"/>
                <a:gd name="T14" fmla="*/ 346 w 410"/>
                <a:gd name="T15" fmla="*/ 184 h 323"/>
                <a:gd name="T16" fmla="*/ 360 w 410"/>
                <a:gd name="T17" fmla="*/ 236 h 323"/>
                <a:gd name="T18" fmla="*/ 378 w 410"/>
                <a:gd name="T19" fmla="*/ 323 h 323"/>
                <a:gd name="T20" fmla="*/ 398 w 410"/>
                <a:gd name="T21" fmla="*/ 303 h 323"/>
                <a:gd name="T22" fmla="*/ 410 w 410"/>
                <a:gd name="T23" fmla="*/ 261 h 323"/>
                <a:gd name="T24" fmla="*/ 410 w 410"/>
                <a:gd name="T25" fmla="*/ 124 h 323"/>
                <a:gd name="T26" fmla="*/ 209 w 410"/>
                <a:gd name="T27" fmla="*/ 0 h 323"/>
                <a:gd name="T28" fmla="*/ 10 w 410"/>
                <a:gd name="T29" fmla="*/ 137 h 323"/>
                <a:gd name="T30" fmla="*/ 10 w 410"/>
                <a:gd name="T31" fmla="*/ 266 h 323"/>
                <a:gd name="T32" fmla="*/ 40 w 410"/>
                <a:gd name="T33"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323">
                  <a:moveTo>
                    <a:pt x="40" y="323"/>
                  </a:moveTo>
                  <a:cubicBezTo>
                    <a:pt x="55" y="256"/>
                    <a:pt x="55" y="256"/>
                    <a:pt x="55" y="256"/>
                  </a:cubicBezTo>
                  <a:cubicBezTo>
                    <a:pt x="55" y="256"/>
                    <a:pt x="70" y="201"/>
                    <a:pt x="77" y="189"/>
                  </a:cubicBezTo>
                  <a:cubicBezTo>
                    <a:pt x="85" y="176"/>
                    <a:pt x="99" y="161"/>
                    <a:pt x="99" y="161"/>
                  </a:cubicBezTo>
                  <a:cubicBezTo>
                    <a:pt x="99" y="161"/>
                    <a:pt x="139" y="179"/>
                    <a:pt x="221" y="196"/>
                  </a:cubicBezTo>
                  <a:cubicBezTo>
                    <a:pt x="303" y="214"/>
                    <a:pt x="323" y="211"/>
                    <a:pt x="323" y="211"/>
                  </a:cubicBezTo>
                  <a:cubicBezTo>
                    <a:pt x="301" y="184"/>
                    <a:pt x="301" y="184"/>
                    <a:pt x="301" y="184"/>
                  </a:cubicBezTo>
                  <a:cubicBezTo>
                    <a:pt x="346" y="184"/>
                    <a:pt x="346" y="184"/>
                    <a:pt x="346" y="184"/>
                  </a:cubicBezTo>
                  <a:cubicBezTo>
                    <a:pt x="346" y="184"/>
                    <a:pt x="348" y="223"/>
                    <a:pt x="360" y="236"/>
                  </a:cubicBezTo>
                  <a:cubicBezTo>
                    <a:pt x="373" y="248"/>
                    <a:pt x="378" y="323"/>
                    <a:pt x="378" y="323"/>
                  </a:cubicBezTo>
                  <a:cubicBezTo>
                    <a:pt x="398" y="303"/>
                    <a:pt x="398" y="303"/>
                    <a:pt x="398" y="303"/>
                  </a:cubicBezTo>
                  <a:cubicBezTo>
                    <a:pt x="410" y="261"/>
                    <a:pt x="410" y="261"/>
                    <a:pt x="410" y="261"/>
                  </a:cubicBezTo>
                  <a:cubicBezTo>
                    <a:pt x="410" y="124"/>
                    <a:pt x="410" y="124"/>
                    <a:pt x="410" y="124"/>
                  </a:cubicBezTo>
                  <a:cubicBezTo>
                    <a:pt x="410" y="124"/>
                    <a:pt x="358" y="0"/>
                    <a:pt x="209" y="0"/>
                  </a:cubicBezTo>
                  <a:cubicBezTo>
                    <a:pt x="60" y="0"/>
                    <a:pt x="10" y="137"/>
                    <a:pt x="10" y="137"/>
                  </a:cubicBezTo>
                  <a:cubicBezTo>
                    <a:pt x="10" y="137"/>
                    <a:pt x="0" y="253"/>
                    <a:pt x="10" y="266"/>
                  </a:cubicBezTo>
                  <a:cubicBezTo>
                    <a:pt x="20" y="278"/>
                    <a:pt x="40" y="323"/>
                    <a:pt x="40" y="323"/>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3905743" y="5645700"/>
              <a:ext cx="752087" cy="386338"/>
            </a:xfrm>
            <a:custGeom>
              <a:avLst/>
              <a:gdLst>
                <a:gd name="T0" fmla="*/ 141 w 363"/>
                <a:gd name="T1" fmla="*/ 2 h 186"/>
                <a:gd name="T2" fmla="*/ 230 w 363"/>
                <a:gd name="T3" fmla="*/ 28 h 186"/>
                <a:gd name="T4" fmla="*/ 308 w 363"/>
                <a:gd name="T5" fmla="*/ 59 h 186"/>
                <a:gd name="T6" fmla="*/ 330 w 363"/>
                <a:gd name="T7" fmla="*/ 87 h 186"/>
                <a:gd name="T8" fmla="*/ 363 w 363"/>
                <a:gd name="T9" fmla="*/ 114 h 186"/>
                <a:gd name="T10" fmla="*/ 287 w 363"/>
                <a:gd name="T11" fmla="*/ 186 h 186"/>
                <a:gd name="T12" fmla="*/ 252 w 363"/>
                <a:gd name="T13" fmla="*/ 167 h 186"/>
                <a:gd name="T14" fmla="*/ 106 w 363"/>
                <a:gd name="T15" fmla="*/ 132 h 186"/>
                <a:gd name="T16" fmla="*/ 1 w 363"/>
                <a:gd name="T17" fmla="*/ 13 h 186"/>
                <a:gd name="T18" fmla="*/ 4 w 363"/>
                <a:gd name="T19" fmla="*/ 2 h 186"/>
                <a:gd name="T20" fmla="*/ 43 w 363"/>
                <a:gd name="T21" fmla="*/ 21 h 186"/>
                <a:gd name="T22" fmla="*/ 102 w 363"/>
                <a:gd name="T23" fmla="*/ 80 h 186"/>
                <a:gd name="T24" fmla="*/ 45 w 363"/>
                <a:gd name="T25" fmla="*/ 13 h 186"/>
                <a:gd name="T26" fmla="*/ 45 w 363"/>
                <a:gd name="T27" fmla="*/ 2 h 186"/>
                <a:gd name="T28" fmla="*/ 85 w 363"/>
                <a:gd name="T29" fmla="*/ 20 h 186"/>
                <a:gd name="T30" fmla="*/ 188 w 363"/>
                <a:gd name="T31" fmla="*/ 86 h 186"/>
                <a:gd name="T32" fmla="*/ 208 w 363"/>
                <a:gd name="T33" fmla="*/ 58 h 186"/>
                <a:gd name="T34" fmla="*/ 164 w 363"/>
                <a:gd name="T35" fmla="*/ 47 h 186"/>
                <a:gd name="T36" fmla="*/ 141 w 363"/>
                <a:gd name="T37"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186">
                  <a:moveTo>
                    <a:pt x="141" y="2"/>
                  </a:moveTo>
                  <a:cubicBezTo>
                    <a:pt x="141" y="2"/>
                    <a:pt x="212" y="25"/>
                    <a:pt x="230" y="28"/>
                  </a:cubicBezTo>
                  <a:cubicBezTo>
                    <a:pt x="248" y="30"/>
                    <a:pt x="287" y="35"/>
                    <a:pt x="308" y="59"/>
                  </a:cubicBezTo>
                  <a:cubicBezTo>
                    <a:pt x="329" y="83"/>
                    <a:pt x="322" y="82"/>
                    <a:pt x="330" y="87"/>
                  </a:cubicBezTo>
                  <a:cubicBezTo>
                    <a:pt x="337" y="93"/>
                    <a:pt x="363" y="114"/>
                    <a:pt x="363" y="114"/>
                  </a:cubicBezTo>
                  <a:cubicBezTo>
                    <a:pt x="287" y="186"/>
                    <a:pt x="287" y="186"/>
                    <a:pt x="287" y="186"/>
                  </a:cubicBezTo>
                  <a:cubicBezTo>
                    <a:pt x="287" y="186"/>
                    <a:pt x="261" y="169"/>
                    <a:pt x="252" y="167"/>
                  </a:cubicBezTo>
                  <a:cubicBezTo>
                    <a:pt x="243" y="164"/>
                    <a:pt x="116" y="139"/>
                    <a:pt x="106" y="132"/>
                  </a:cubicBezTo>
                  <a:cubicBezTo>
                    <a:pt x="96" y="126"/>
                    <a:pt x="2" y="17"/>
                    <a:pt x="1" y="13"/>
                  </a:cubicBezTo>
                  <a:cubicBezTo>
                    <a:pt x="0" y="10"/>
                    <a:pt x="0" y="3"/>
                    <a:pt x="4" y="2"/>
                  </a:cubicBezTo>
                  <a:cubicBezTo>
                    <a:pt x="9" y="1"/>
                    <a:pt x="25" y="0"/>
                    <a:pt x="43" y="21"/>
                  </a:cubicBezTo>
                  <a:cubicBezTo>
                    <a:pt x="61" y="42"/>
                    <a:pt x="102" y="80"/>
                    <a:pt x="102" y="80"/>
                  </a:cubicBezTo>
                  <a:cubicBezTo>
                    <a:pt x="45" y="13"/>
                    <a:pt x="45" y="13"/>
                    <a:pt x="45" y="13"/>
                  </a:cubicBezTo>
                  <a:cubicBezTo>
                    <a:pt x="45" y="13"/>
                    <a:pt x="43" y="2"/>
                    <a:pt x="45" y="2"/>
                  </a:cubicBezTo>
                  <a:cubicBezTo>
                    <a:pt x="48" y="2"/>
                    <a:pt x="65" y="0"/>
                    <a:pt x="85" y="20"/>
                  </a:cubicBezTo>
                  <a:cubicBezTo>
                    <a:pt x="105" y="40"/>
                    <a:pt x="145" y="90"/>
                    <a:pt x="188" y="86"/>
                  </a:cubicBezTo>
                  <a:cubicBezTo>
                    <a:pt x="230" y="82"/>
                    <a:pt x="208" y="58"/>
                    <a:pt x="208" y="58"/>
                  </a:cubicBezTo>
                  <a:cubicBezTo>
                    <a:pt x="208" y="58"/>
                    <a:pt x="172" y="47"/>
                    <a:pt x="164" y="47"/>
                  </a:cubicBezTo>
                  <a:cubicBezTo>
                    <a:pt x="155" y="47"/>
                    <a:pt x="130" y="26"/>
                    <a:pt x="141" y="2"/>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4160072" y="4363156"/>
              <a:ext cx="226474" cy="377860"/>
            </a:xfrm>
            <a:custGeom>
              <a:avLst/>
              <a:gdLst>
                <a:gd name="T0" fmla="*/ 109 w 109"/>
                <a:gd name="T1" fmla="*/ 130 h 182"/>
                <a:gd name="T2" fmla="*/ 44 w 109"/>
                <a:gd name="T3" fmla="*/ 106 h 182"/>
                <a:gd name="T4" fmla="*/ 44 w 109"/>
                <a:gd name="T5" fmla="*/ 99 h 182"/>
                <a:gd name="T6" fmla="*/ 72 w 109"/>
                <a:gd name="T7" fmla="*/ 45 h 182"/>
                <a:gd name="T8" fmla="*/ 75 w 109"/>
                <a:gd name="T9" fmla="*/ 26 h 182"/>
                <a:gd name="T10" fmla="*/ 50 w 109"/>
                <a:gd name="T11" fmla="*/ 35 h 182"/>
                <a:gd name="T12" fmla="*/ 50 w 109"/>
                <a:gd name="T13" fmla="*/ 35 h 182"/>
                <a:gd name="T14" fmla="*/ 48 w 109"/>
                <a:gd name="T15" fmla="*/ 37 h 182"/>
                <a:gd name="T16" fmla="*/ 47 w 109"/>
                <a:gd name="T17" fmla="*/ 39 h 182"/>
                <a:gd name="T18" fmla="*/ 34 w 109"/>
                <a:gd name="T19" fmla="*/ 58 h 182"/>
                <a:gd name="T20" fmla="*/ 37 w 109"/>
                <a:gd name="T21" fmla="*/ 17 h 182"/>
                <a:gd name="T22" fmla="*/ 19 w 109"/>
                <a:gd name="T23" fmla="*/ 12 h 182"/>
                <a:gd name="T24" fmla="*/ 0 w 109"/>
                <a:gd name="T25" fmla="*/ 84 h 182"/>
                <a:gd name="T26" fmla="*/ 67 w 109"/>
                <a:gd name="T27" fmla="*/ 172 h 182"/>
                <a:gd name="T28" fmla="*/ 109 w 109"/>
                <a:gd name="T29" fmla="*/ 13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82">
                  <a:moveTo>
                    <a:pt x="109" y="130"/>
                  </a:moveTo>
                  <a:cubicBezTo>
                    <a:pt x="109" y="130"/>
                    <a:pt x="49" y="120"/>
                    <a:pt x="44" y="106"/>
                  </a:cubicBezTo>
                  <a:cubicBezTo>
                    <a:pt x="43" y="104"/>
                    <a:pt x="43" y="102"/>
                    <a:pt x="44" y="99"/>
                  </a:cubicBezTo>
                  <a:cubicBezTo>
                    <a:pt x="44" y="99"/>
                    <a:pt x="69" y="50"/>
                    <a:pt x="72" y="45"/>
                  </a:cubicBezTo>
                  <a:cubicBezTo>
                    <a:pt x="77" y="38"/>
                    <a:pt x="81" y="30"/>
                    <a:pt x="75" y="26"/>
                  </a:cubicBezTo>
                  <a:cubicBezTo>
                    <a:pt x="75" y="26"/>
                    <a:pt x="64" y="13"/>
                    <a:pt x="50" y="35"/>
                  </a:cubicBezTo>
                  <a:cubicBezTo>
                    <a:pt x="50" y="35"/>
                    <a:pt x="50" y="35"/>
                    <a:pt x="50" y="35"/>
                  </a:cubicBezTo>
                  <a:cubicBezTo>
                    <a:pt x="49" y="36"/>
                    <a:pt x="48" y="36"/>
                    <a:pt x="48" y="37"/>
                  </a:cubicBezTo>
                  <a:cubicBezTo>
                    <a:pt x="47" y="38"/>
                    <a:pt x="47" y="39"/>
                    <a:pt x="47" y="39"/>
                  </a:cubicBezTo>
                  <a:cubicBezTo>
                    <a:pt x="42" y="47"/>
                    <a:pt x="37" y="53"/>
                    <a:pt x="34" y="58"/>
                  </a:cubicBezTo>
                  <a:cubicBezTo>
                    <a:pt x="35" y="53"/>
                    <a:pt x="42" y="22"/>
                    <a:pt x="37" y="17"/>
                  </a:cubicBezTo>
                  <a:cubicBezTo>
                    <a:pt x="37" y="17"/>
                    <a:pt x="24" y="0"/>
                    <a:pt x="19" y="12"/>
                  </a:cubicBezTo>
                  <a:cubicBezTo>
                    <a:pt x="13" y="24"/>
                    <a:pt x="0" y="84"/>
                    <a:pt x="0" y="84"/>
                  </a:cubicBezTo>
                  <a:cubicBezTo>
                    <a:pt x="0" y="84"/>
                    <a:pt x="29" y="182"/>
                    <a:pt x="67" y="172"/>
                  </a:cubicBezTo>
                  <a:cubicBezTo>
                    <a:pt x="105" y="163"/>
                    <a:pt x="109" y="130"/>
                    <a:pt x="109" y="130"/>
                  </a:cubicBezTo>
                  <a:close/>
                </a:path>
              </a:pathLst>
            </a:custGeom>
            <a:solidFill>
              <a:srgbClr val="F7BF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4046230" y="4336512"/>
              <a:ext cx="474747" cy="695166"/>
            </a:xfrm>
            <a:custGeom>
              <a:avLst/>
              <a:gdLst>
                <a:gd name="T0" fmla="*/ 15 w 229"/>
                <a:gd name="T1" fmla="*/ 68 h 335"/>
                <a:gd name="T2" fmla="*/ 0 w 229"/>
                <a:gd name="T3" fmla="*/ 14 h 335"/>
                <a:gd name="T4" fmla="*/ 27 w 229"/>
                <a:gd name="T5" fmla="*/ 21 h 335"/>
                <a:gd name="T6" fmla="*/ 92 w 229"/>
                <a:gd name="T7" fmla="*/ 143 h 335"/>
                <a:gd name="T8" fmla="*/ 160 w 229"/>
                <a:gd name="T9" fmla="*/ 129 h 335"/>
                <a:gd name="T10" fmla="*/ 219 w 229"/>
                <a:gd name="T11" fmla="*/ 62 h 335"/>
                <a:gd name="T12" fmla="*/ 219 w 229"/>
                <a:gd name="T13" fmla="*/ 88 h 335"/>
                <a:gd name="T14" fmla="*/ 189 w 229"/>
                <a:gd name="T15" fmla="*/ 212 h 335"/>
                <a:gd name="T16" fmla="*/ 207 w 229"/>
                <a:gd name="T17" fmla="*/ 233 h 335"/>
                <a:gd name="T18" fmla="*/ 181 w 229"/>
                <a:gd name="T19" fmla="*/ 335 h 335"/>
                <a:gd name="T20" fmla="*/ 86 w 229"/>
                <a:gd name="T21" fmla="*/ 283 h 335"/>
                <a:gd name="T22" fmla="*/ 15 w 229"/>
                <a:gd name="T23" fmla="*/ 6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335">
                  <a:moveTo>
                    <a:pt x="15" y="68"/>
                  </a:moveTo>
                  <a:cubicBezTo>
                    <a:pt x="0" y="14"/>
                    <a:pt x="0" y="14"/>
                    <a:pt x="0" y="14"/>
                  </a:cubicBezTo>
                  <a:cubicBezTo>
                    <a:pt x="0" y="14"/>
                    <a:pt x="15" y="0"/>
                    <a:pt x="27" y="21"/>
                  </a:cubicBezTo>
                  <a:cubicBezTo>
                    <a:pt x="38" y="42"/>
                    <a:pt x="79" y="137"/>
                    <a:pt x="92" y="143"/>
                  </a:cubicBezTo>
                  <a:cubicBezTo>
                    <a:pt x="104" y="149"/>
                    <a:pt x="147" y="153"/>
                    <a:pt x="160" y="129"/>
                  </a:cubicBezTo>
                  <a:cubicBezTo>
                    <a:pt x="173" y="105"/>
                    <a:pt x="186" y="51"/>
                    <a:pt x="219" y="62"/>
                  </a:cubicBezTo>
                  <a:cubicBezTo>
                    <a:pt x="219" y="62"/>
                    <a:pt x="229" y="68"/>
                    <a:pt x="219" y="88"/>
                  </a:cubicBezTo>
                  <a:cubicBezTo>
                    <a:pt x="210" y="108"/>
                    <a:pt x="181" y="198"/>
                    <a:pt x="189" y="212"/>
                  </a:cubicBezTo>
                  <a:cubicBezTo>
                    <a:pt x="197" y="226"/>
                    <a:pt x="207" y="233"/>
                    <a:pt x="207" y="233"/>
                  </a:cubicBezTo>
                  <a:cubicBezTo>
                    <a:pt x="181" y="335"/>
                    <a:pt x="181" y="335"/>
                    <a:pt x="181" y="335"/>
                  </a:cubicBezTo>
                  <a:cubicBezTo>
                    <a:pt x="181" y="335"/>
                    <a:pt x="105" y="322"/>
                    <a:pt x="86" y="283"/>
                  </a:cubicBezTo>
                  <a:cubicBezTo>
                    <a:pt x="67" y="244"/>
                    <a:pt x="15" y="68"/>
                    <a:pt x="15" y="68"/>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7809087" y="4363156"/>
              <a:ext cx="226474" cy="377860"/>
            </a:xfrm>
            <a:custGeom>
              <a:avLst/>
              <a:gdLst>
                <a:gd name="T0" fmla="*/ 0 w 109"/>
                <a:gd name="T1" fmla="*/ 130 h 182"/>
                <a:gd name="T2" fmla="*/ 65 w 109"/>
                <a:gd name="T3" fmla="*/ 106 h 182"/>
                <a:gd name="T4" fmla="*/ 65 w 109"/>
                <a:gd name="T5" fmla="*/ 99 h 182"/>
                <a:gd name="T6" fmla="*/ 37 w 109"/>
                <a:gd name="T7" fmla="*/ 45 h 182"/>
                <a:gd name="T8" fmla="*/ 34 w 109"/>
                <a:gd name="T9" fmla="*/ 26 h 182"/>
                <a:gd name="T10" fmla="*/ 59 w 109"/>
                <a:gd name="T11" fmla="*/ 35 h 182"/>
                <a:gd name="T12" fmla="*/ 59 w 109"/>
                <a:gd name="T13" fmla="*/ 35 h 182"/>
                <a:gd name="T14" fmla="*/ 61 w 109"/>
                <a:gd name="T15" fmla="*/ 37 h 182"/>
                <a:gd name="T16" fmla="*/ 62 w 109"/>
                <a:gd name="T17" fmla="*/ 39 h 182"/>
                <a:gd name="T18" fmla="*/ 75 w 109"/>
                <a:gd name="T19" fmla="*/ 58 h 182"/>
                <a:gd name="T20" fmla="*/ 72 w 109"/>
                <a:gd name="T21" fmla="*/ 17 h 182"/>
                <a:gd name="T22" fmla="*/ 90 w 109"/>
                <a:gd name="T23" fmla="*/ 12 h 182"/>
                <a:gd name="T24" fmla="*/ 109 w 109"/>
                <a:gd name="T25" fmla="*/ 84 h 182"/>
                <a:gd name="T26" fmla="*/ 42 w 109"/>
                <a:gd name="T27" fmla="*/ 172 h 182"/>
                <a:gd name="T28" fmla="*/ 0 w 109"/>
                <a:gd name="T29" fmla="*/ 13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82">
                  <a:moveTo>
                    <a:pt x="0" y="130"/>
                  </a:moveTo>
                  <a:cubicBezTo>
                    <a:pt x="0" y="130"/>
                    <a:pt x="60" y="120"/>
                    <a:pt x="65" y="106"/>
                  </a:cubicBezTo>
                  <a:cubicBezTo>
                    <a:pt x="66" y="104"/>
                    <a:pt x="66" y="102"/>
                    <a:pt x="65" y="99"/>
                  </a:cubicBezTo>
                  <a:cubicBezTo>
                    <a:pt x="65" y="99"/>
                    <a:pt x="40" y="50"/>
                    <a:pt x="37" y="45"/>
                  </a:cubicBezTo>
                  <a:cubicBezTo>
                    <a:pt x="32" y="38"/>
                    <a:pt x="28" y="30"/>
                    <a:pt x="34" y="26"/>
                  </a:cubicBezTo>
                  <a:cubicBezTo>
                    <a:pt x="34" y="26"/>
                    <a:pt x="45" y="13"/>
                    <a:pt x="59" y="35"/>
                  </a:cubicBezTo>
                  <a:cubicBezTo>
                    <a:pt x="59" y="35"/>
                    <a:pt x="59" y="35"/>
                    <a:pt x="59" y="35"/>
                  </a:cubicBezTo>
                  <a:cubicBezTo>
                    <a:pt x="60" y="36"/>
                    <a:pt x="61" y="36"/>
                    <a:pt x="61" y="37"/>
                  </a:cubicBezTo>
                  <a:cubicBezTo>
                    <a:pt x="62" y="38"/>
                    <a:pt x="62" y="39"/>
                    <a:pt x="62" y="39"/>
                  </a:cubicBezTo>
                  <a:cubicBezTo>
                    <a:pt x="67" y="47"/>
                    <a:pt x="72" y="53"/>
                    <a:pt x="75" y="58"/>
                  </a:cubicBezTo>
                  <a:cubicBezTo>
                    <a:pt x="74" y="53"/>
                    <a:pt x="67" y="22"/>
                    <a:pt x="72" y="17"/>
                  </a:cubicBezTo>
                  <a:cubicBezTo>
                    <a:pt x="72" y="17"/>
                    <a:pt x="85" y="0"/>
                    <a:pt x="90" y="12"/>
                  </a:cubicBezTo>
                  <a:cubicBezTo>
                    <a:pt x="96" y="24"/>
                    <a:pt x="109" y="84"/>
                    <a:pt x="109" y="84"/>
                  </a:cubicBezTo>
                  <a:cubicBezTo>
                    <a:pt x="109" y="84"/>
                    <a:pt x="80" y="182"/>
                    <a:pt x="42" y="172"/>
                  </a:cubicBezTo>
                  <a:cubicBezTo>
                    <a:pt x="4" y="163"/>
                    <a:pt x="0" y="130"/>
                    <a:pt x="0" y="130"/>
                  </a:cubicBezTo>
                  <a:close/>
                </a:path>
              </a:pathLst>
            </a:custGeom>
            <a:solidFill>
              <a:srgbClr val="F7BF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7674656" y="4336512"/>
              <a:ext cx="474747" cy="695166"/>
            </a:xfrm>
            <a:custGeom>
              <a:avLst/>
              <a:gdLst>
                <a:gd name="T0" fmla="*/ 214 w 229"/>
                <a:gd name="T1" fmla="*/ 68 h 335"/>
                <a:gd name="T2" fmla="*/ 229 w 229"/>
                <a:gd name="T3" fmla="*/ 14 h 335"/>
                <a:gd name="T4" fmla="*/ 202 w 229"/>
                <a:gd name="T5" fmla="*/ 21 h 335"/>
                <a:gd name="T6" fmla="*/ 137 w 229"/>
                <a:gd name="T7" fmla="*/ 143 h 335"/>
                <a:gd name="T8" fmla="*/ 69 w 229"/>
                <a:gd name="T9" fmla="*/ 129 h 335"/>
                <a:gd name="T10" fmla="*/ 10 w 229"/>
                <a:gd name="T11" fmla="*/ 62 h 335"/>
                <a:gd name="T12" fmla="*/ 10 w 229"/>
                <a:gd name="T13" fmla="*/ 88 h 335"/>
                <a:gd name="T14" fmla="*/ 40 w 229"/>
                <a:gd name="T15" fmla="*/ 212 h 335"/>
                <a:gd name="T16" fmla="*/ 22 w 229"/>
                <a:gd name="T17" fmla="*/ 233 h 335"/>
                <a:gd name="T18" fmla="*/ 48 w 229"/>
                <a:gd name="T19" fmla="*/ 335 h 335"/>
                <a:gd name="T20" fmla="*/ 143 w 229"/>
                <a:gd name="T21" fmla="*/ 283 h 335"/>
                <a:gd name="T22" fmla="*/ 214 w 229"/>
                <a:gd name="T23" fmla="*/ 6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335">
                  <a:moveTo>
                    <a:pt x="214" y="68"/>
                  </a:moveTo>
                  <a:cubicBezTo>
                    <a:pt x="229" y="14"/>
                    <a:pt x="229" y="14"/>
                    <a:pt x="229" y="14"/>
                  </a:cubicBezTo>
                  <a:cubicBezTo>
                    <a:pt x="229" y="14"/>
                    <a:pt x="214" y="0"/>
                    <a:pt x="202" y="21"/>
                  </a:cubicBezTo>
                  <a:cubicBezTo>
                    <a:pt x="191" y="42"/>
                    <a:pt x="150" y="137"/>
                    <a:pt x="137" y="143"/>
                  </a:cubicBezTo>
                  <a:cubicBezTo>
                    <a:pt x="125" y="149"/>
                    <a:pt x="82" y="153"/>
                    <a:pt x="69" y="129"/>
                  </a:cubicBezTo>
                  <a:cubicBezTo>
                    <a:pt x="56" y="105"/>
                    <a:pt x="43" y="51"/>
                    <a:pt x="10" y="62"/>
                  </a:cubicBezTo>
                  <a:cubicBezTo>
                    <a:pt x="10" y="62"/>
                    <a:pt x="0" y="68"/>
                    <a:pt x="10" y="88"/>
                  </a:cubicBezTo>
                  <a:cubicBezTo>
                    <a:pt x="19" y="108"/>
                    <a:pt x="48" y="198"/>
                    <a:pt x="40" y="212"/>
                  </a:cubicBezTo>
                  <a:cubicBezTo>
                    <a:pt x="32" y="226"/>
                    <a:pt x="22" y="233"/>
                    <a:pt x="22" y="233"/>
                  </a:cubicBezTo>
                  <a:cubicBezTo>
                    <a:pt x="48" y="335"/>
                    <a:pt x="48" y="335"/>
                    <a:pt x="48" y="335"/>
                  </a:cubicBezTo>
                  <a:cubicBezTo>
                    <a:pt x="48" y="335"/>
                    <a:pt x="124" y="322"/>
                    <a:pt x="143" y="283"/>
                  </a:cubicBezTo>
                  <a:cubicBezTo>
                    <a:pt x="162" y="244"/>
                    <a:pt x="214" y="68"/>
                    <a:pt x="214" y="68"/>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7672234" y="4816103"/>
              <a:ext cx="270073" cy="192563"/>
            </a:xfrm>
            <a:custGeom>
              <a:avLst/>
              <a:gdLst>
                <a:gd name="T0" fmla="*/ 0 w 223"/>
                <a:gd name="T1" fmla="*/ 36 h 159"/>
                <a:gd name="T2" fmla="*/ 40 w 223"/>
                <a:gd name="T3" fmla="*/ 0 h 159"/>
                <a:gd name="T4" fmla="*/ 223 w 223"/>
                <a:gd name="T5" fmla="*/ 118 h 159"/>
                <a:gd name="T6" fmla="*/ 175 w 223"/>
                <a:gd name="T7" fmla="*/ 159 h 159"/>
                <a:gd name="T8" fmla="*/ 0 w 223"/>
                <a:gd name="T9" fmla="*/ 36 h 159"/>
              </a:gdLst>
              <a:ahLst/>
              <a:cxnLst>
                <a:cxn ang="0">
                  <a:pos x="T0" y="T1"/>
                </a:cxn>
                <a:cxn ang="0">
                  <a:pos x="T2" y="T3"/>
                </a:cxn>
                <a:cxn ang="0">
                  <a:pos x="T4" y="T5"/>
                </a:cxn>
                <a:cxn ang="0">
                  <a:pos x="T6" y="T7"/>
                </a:cxn>
                <a:cxn ang="0">
                  <a:pos x="T8" y="T9"/>
                </a:cxn>
              </a:cxnLst>
              <a:rect l="0" t="0" r="r" b="b"/>
              <a:pathLst>
                <a:path w="223" h="159">
                  <a:moveTo>
                    <a:pt x="0" y="36"/>
                  </a:moveTo>
                  <a:lnTo>
                    <a:pt x="40" y="0"/>
                  </a:lnTo>
                  <a:lnTo>
                    <a:pt x="223" y="118"/>
                  </a:lnTo>
                  <a:lnTo>
                    <a:pt x="175" y="159"/>
                  </a:lnTo>
                  <a:lnTo>
                    <a:pt x="0" y="36"/>
                  </a:lnTo>
                  <a:close/>
                </a:path>
              </a:pathLst>
            </a:custGeom>
            <a:solidFill>
              <a:srgbClr val="FD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4253326" y="4816103"/>
              <a:ext cx="270073" cy="192563"/>
            </a:xfrm>
            <a:custGeom>
              <a:avLst/>
              <a:gdLst>
                <a:gd name="T0" fmla="*/ 223 w 223"/>
                <a:gd name="T1" fmla="*/ 36 h 159"/>
                <a:gd name="T2" fmla="*/ 184 w 223"/>
                <a:gd name="T3" fmla="*/ 0 h 159"/>
                <a:gd name="T4" fmla="*/ 0 w 223"/>
                <a:gd name="T5" fmla="*/ 118 h 159"/>
                <a:gd name="T6" fmla="*/ 48 w 223"/>
                <a:gd name="T7" fmla="*/ 159 h 159"/>
                <a:gd name="T8" fmla="*/ 223 w 223"/>
                <a:gd name="T9" fmla="*/ 36 h 159"/>
              </a:gdLst>
              <a:ahLst/>
              <a:cxnLst>
                <a:cxn ang="0">
                  <a:pos x="T0" y="T1"/>
                </a:cxn>
                <a:cxn ang="0">
                  <a:pos x="T2" y="T3"/>
                </a:cxn>
                <a:cxn ang="0">
                  <a:pos x="T4" y="T5"/>
                </a:cxn>
                <a:cxn ang="0">
                  <a:pos x="T6" y="T7"/>
                </a:cxn>
                <a:cxn ang="0">
                  <a:pos x="T8" y="T9"/>
                </a:cxn>
              </a:cxnLst>
              <a:rect l="0" t="0" r="r" b="b"/>
              <a:pathLst>
                <a:path w="223" h="159">
                  <a:moveTo>
                    <a:pt x="223" y="36"/>
                  </a:moveTo>
                  <a:lnTo>
                    <a:pt x="184" y="0"/>
                  </a:lnTo>
                  <a:lnTo>
                    <a:pt x="0" y="118"/>
                  </a:lnTo>
                  <a:lnTo>
                    <a:pt x="48" y="159"/>
                  </a:lnTo>
                  <a:lnTo>
                    <a:pt x="223" y="36"/>
                  </a:lnTo>
                  <a:close/>
                </a:path>
              </a:pathLst>
            </a:custGeom>
            <a:solidFill>
              <a:srgbClr val="FD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4259382" y="4834270"/>
              <a:ext cx="1625283" cy="720599"/>
            </a:xfrm>
            <a:custGeom>
              <a:avLst/>
              <a:gdLst>
                <a:gd name="T0" fmla="*/ 783 w 783"/>
                <a:gd name="T1" fmla="*/ 301 h 347"/>
                <a:gd name="T2" fmla="*/ 620 w 783"/>
                <a:gd name="T3" fmla="*/ 102 h 347"/>
                <a:gd name="T4" fmla="*/ 328 w 783"/>
                <a:gd name="T5" fmla="*/ 159 h 347"/>
                <a:gd name="T6" fmla="*/ 125 w 783"/>
                <a:gd name="T7" fmla="*/ 0 h 347"/>
                <a:gd name="T8" fmla="*/ 0 w 783"/>
                <a:gd name="T9" fmla="*/ 79 h 347"/>
                <a:gd name="T10" fmla="*/ 334 w 783"/>
                <a:gd name="T11" fmla="*/ 346 h 347"/>
                <a:gd name="T12" fmla="*/ 336 w 783"/>
                <a:gd name="T13" fmla="*/ 345 h 347"/>
                <a:gd name="T14" fmla="*/ 783 w 783"/>
                <a:gd name="T15" fmla="*/ 301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3" h="347">
                  <a:moveTo>
                    <a:pt x="783" y="301"/>
                  </a:moveTo>
                  <a:cubicBezTo>
                    <a:pt x="620" y="102"/>
                    <a:pt x="620" y="102"/>
                    <a:pt x="620" y="102"/>
                  </a:cubicBezTo>
                  <a:cubicBezTo>
                    <a:pt x="328" y="159"/>
                    <a:pt x="328" y="159"/>
                    <a:pt x="328" y="159"/>
                  </a:cubicBezTo>
                  <a:cubicBezTo>
                    <a:pt x="125" y="0"/>
                    <a:pt x="125" y="0"/>
                    <a:pt x="125" y="0"/>
                  </a:cubicBezTo>
                  <a:cubicBezTo>
                    <a:pt x="0" y="79"/>
                    <a:pt x="0" y="79"/>
                    <a:pt x="0" y="79"/>
                  </a:cubicBezTo>
                  <a:cubicBezTo>
                    <a:pt x="0" y="79"/>
                    <a:pt x="283" y="347"/>
                    <a:pt x="334" y="346"/>
                  </a:cubicBezTo>
                  <a:cubicBezTo>
                    <a:pt x="335" y="346"/>
                    <a:pt x="335" y="345"/>
                    <a:pt x="336" y="345"/>
                  </a:cubicBezTo>
                  <a:lnTo>
                    <a:pt x="783" y="30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6312180" y="4834270"/>
              <a:ext cx="1624072" cy="720599"/>
            </a:xfrm>
            <a:custGeom>
              <a:avLst/>
              <a:gdLst>
                <a:gd name="T0" fmla="*/ 0 w 783"/>
                <a:gd name="T1" fmla="*/ 301 h 347"/>
                <a:gd name="T2" fmla="*/ 163 w 783"/>
                <a:gd name="T3" fmla="*/ 102 h 347"/>
                <a:gd name="T4" fmla="*/ 455 w 783"/>
                <a:gd name="T5" fmla="*/ 159 h 347"/>
                <a:gd name="T6" fmla="*/ 658 w 783"/>
                <a:gd name="T7" fmla="*/ 0 h 347"/>
                <a:gd name="T8" fmla="*/ 783 w 783"/>
                <a:gd name="T9" fmla="*/ 79 h 347"/>
                <a:gd name="T10" fmla="*/ 449 w 783"/>
                <a:gd name="T11" fmla="*/ 346 h 347"/>
                <a:gd name="T12" fmla="*/ 447 w 783"/>
                <a:gd name="T13" fmla="*/ 345 h 347"/>
                <a:gd name="T14" fmla="*/ 0 w 783"/>
                <a:gd name="T15" fmla="*/ 301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3" h="347">
                  <a:moveTo>
                    <a:pt x="0" y="301"/>
                  </a:moveTo>
                  <a:cubicBezTo>
                    <a:pt x="163" y="102"/>
                    <a:pt x="163" y="102"/>
                    <a:pt x="163" y="102"/>
                  </a:cubicBezTo>
                  <a:cubicBezTo>
                    <a:pt x="455" y="159"/>
                    <a:pt x="455" y="159"/>
                    <a:pt x="455" y="159"/>
                  </a:cubicBezTo>
                  <a:cubicBezTo>
                    <a:pt x="658" y="0"/>
                    <a:pt x="658" y="0"/>
                    <a:pt x="658" y="0"/>
                  </a:cubicBezTo>
                  <a:cubicBezTo>
                    <a:pt x="783" y="79"/>
                    <a:pt x="783" y="79"/>
                    <a:pt x="783" y="79"/>
                  </a:cubicBezTo>
                  <a:cubicBezTo>
                    <a:pt x="783" y="79"/>
                    <a:pt x="500" y="347"/>
                    <a:pt x="449" y="346"/>
                  </a:cubicBezTo>
                  <a:cubicBezTo>
                    <a:pt x="448" y="346"/>
                    <a:pt x="448" y="345"/>
                    <a:pt x="447" y="345"/>
                  </a:cubicBezTo>
                  <a:lnTo>
                    <a:pt x="0" y="301"/>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3894843" y="5645700"/>
              <a:ext cx="754509" cy="386338"/>
            </a:xfrm>
            <a:custGeom>
              <a:avLst/>
              <a:gdLst>
                <a:gd name="T0" fmla="*/ 142 w 364"/>
                <a:gd name="T1" fmla="*/ 2 h 186"/>
                <a:gd name="T2" fmla="*/ 231 w 364"/>
                <a:gd name="T3" fmla="*/ 28 h 186"/>
                <a:gd name="T4" fmla="*/ 309 w 364"/>
                <a:gd name="T5" fmla="*/ 59 h 186"/>
                <a:gd name="T6" fmla="*/ 331 w 364"/>
                <a:gd name="T7" fmla="*/ 87 h 186"/>
                <a:gd name="T8" fmla="*/ 364 w 364"/>
                <a:gd name="T9" fmla="*/ 114 h 186"/>
                <a:gd name="T10" fmla="*/ 288 w 364"/>
                <a:gd name="T11" fmla="*/ 186 h 186"/>
                <a:gd name="T12" fmla="*/ 253 w 364"/>
                <a:gd name="T13" fmla="*/ 167 h 186"/>
                <a:gd name="T14" fmla="*/ 107 w 364"/>
                <a:gd name="T15" fmla="*/ 132 h 186"/>
                <a:gd name="T16" fmla="*/ 2 w 364"/>
                <a:gd name="T17" fmla="*/ 13 h 186"/>
                <a:gd name="T18" fmla="*/ 5 w 364"/>
                <a:gd name="T19" fmla="*/ 2 h 186"/>
                <a:gd name="T20" fmla="*/ 44 w 364"/>
                <a:gd name="T21" fmla="*/ 21 h 186"/>
                <a:gd name="T22" fmla="*/ 103 w 364"/>
                <a:gd name="T23" fmla="*/ 80 h 186"/>
                <a:gd name="T24" fmla="*/ 46 w 364"/>
                <a:gd name="T25" fmla="*/ 13 h 186"/>
                <a:gd name="T26" fmla="*/ 46 w 364"/>
                <a:gd name="T27" fmla="*/ 2 h 186"/>
                <a:gd name="T28" fmla="*/ 86 w 364"/>
                <a:gd name="T29" fmla="*/ 20 h 186"/>
                <a:gd name="T30" fmla="*/ 189 w 364"/>
                <a:gd name="T31" fmla="*/ 86 h 186"/>
                <a:gd name="T32" fmla="*/ 209 w 364"/>
                <a:gd name="T33" fmla="*/ 58 h 186"/>
                <a:gd name="T34" fmla="*/ 164 w 364"/>
                <a:gd name="T35" fmla="*/ 47 h 186"/>
                <a:gd name="T36" fmla="*/ 142 w 364"/>
                <a:gd name="T37"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4" h="186">
                  <a:moveTo>
                    <a:pt x="142" y="2"/>
                  </a:moveTo>
                  <a:cubicBezTo>
                    <a:pt x="142" y="2"/>
                    <a:pt x="213" y="25"/>
                    <a:pt x="231" y="28"/>
                  </a:cubicBezTo>
                  <a:cubicBezTo>
                    <a:pt x="248" y="30"/>
                    <a:pt x="287" y="35"/>
                    <a:pt x="309" y="59"/>
                  </a:cubicBezTo>
                  <a:cubicBezTo>
                    <a:pt x="330" y="83"/>
                    <a:pt x="323" y="82"/>
                    <a:pt x="331" y="87"/>
                  </a:cubicBezTo>
                  <a:cubicBezTo>
                    <a:pt x="338" y="93"/>
                    <a:pt x="364" y="114"/>
                    <a:pt x="364" y="114"/>
                  </a:cubicBezTo>
                  <a:cubicBezTo>
                    <a:pt x="288" y="186"/>
                    <a:pt x="288" y="186"/>
                    <a:pt x="288" y="186"/>
                  </a:cubicBezTo>
                  <a:cubicBezTo>
                    <a:pt x="288" y="186"/>
                    <a:pt x="261" y="169"/>
                    <a:pt x="253" y="167"/>
                  </a:cubicBezTo>
                  <a:cubicBezTo>
                    <a:pt x="244" y="164"/>
                    <a:pt x="117" y="139"/>
                    <a:pt x="107" y="132"/>
                  </a:cubicBezTo>
                  <a:cubicBezTo>
                    <a:pt x="97" y="126"/>
                    <a:pt x="3" y="17"/>
                    <a:pt x="2" y="13"/>
                  </a:cubicBezTo>
                  <a:cubicBezTo>
                    <a:pt x="0" y="10"/>
                    <a:pt x="1" y="3"/>
                    <a:pt x="5" y="2"/>
                  </a:cubicBezTo>
                  <a:cubicBezTo>
                    <a:pt x="9" y="1"/>
                    <a:pt x="26" y="0"/>
                    <a:pt x="44" y="21"/>
                  </a:cubicBezTo>
                  <a:cubicBezTo>
                    <a:pt x="61" y="42"/>
                    <a:pt x="103" y="80"/>
                    <a:pt x="103" y="80"/>
                  </a:cubicBezTo>
                  <a:cubicBezTo>
                    <a:pt x="46" y="13"/>
                    <a:pt x="46" y="13"/>
                    <a:pt x="46" y="13"/>
                  </a:cubicBezTo>
                  <a:cubicBezTo>
                    <a:pt x="46" y="13"/>
                    <a:pt x="44" y="2"/>
                    <a:pt x="46" y="2"/>
                  </a:cubicBezTo>
                  <a:cubicBezTo>
                    <a:pt x="48" y="2"/>
                    <a:pt x="65" y="0"/>
                    <a:pt x="86" y="20"/>
                  </a:cubicBezTo>
                  <a:cubicBezTo>
                    <a:pt x="106" y="40"/>
                    <a:pt x="146" y="90"/>
                    <a:pt x="189" y="86"/>
                  </a:cubicBezTo>
                  <a:cubicBezTo>
                    <a:pt x="231" y="82"/>
                    <a:pt x="209" y="58"/>
                    <a:pt x="209" y="58"/>
                  </a:cubicBezTo>
                  <a:cubicBezTo>
                    <a:pt x="209" y="58"/>
                    <a:pt x="173" y="47"/>
                    <a:pt x="164" y="47"/>
                  </a:cubicBezTo>
                  <a:cubicBezTo>
                    <a:pt x="155" y="47"/>
                    <a:pt x="131" y="26"/>
                    <a:pt x="142" y="2"/>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7546281" y="5645700"/>
              <a:ext cx="754509" cy="386338"/>
            </a:xfrm>
            <a:custGeom>
              <a:avLst/>
              <a:gdLst>
                <a:gd name="T0" fmla="*/ 222 w 364"/>
                <a:gd name="T1" fmla="*/ 2 h 186"/>
                <a:gd name="T2" fmla="*/ 133 w 364"/>
                <a:gd name="T3" fmla="*/ 28 h 186"/>
                <a:gd name="T4" fmla="*/ 55 w 364"/>
                <a:gd name="T5" fmla="*/ 59 h 186"/>
                <a:gd name="T6" fmla="*/ 33 w 364"/>
                <a:gd name="T7" fmla="*/ 87 h 186"/>
                <a:gd name="T8" fmla="*/ 0 w 364"/>
                <a:gd name="T9" fmla="*/ 114 h 186"/>
                <a:gd name="T10" fmla="*/ 76 w 364"/>
                <a:gd name="T11" fmla="*/ 186 h 186"/>
                <a:gd name="T12" fmla="*/ 111 w 364"/>
                <a:gd name="T13" fmla="*/ 167 h 186"/>
                <a:gd name="T14" fmla="*/ 257 w 364"/>
                <a:gd name="T15" fmla="*/ 132 h 186"/>
                <a:gd name="T16" fmla="*/ 362 w 364"/>
                <a:gd name="T17" fmla="*/ 13 h 186"/>
                <a:gd name="T18" fmla="*/ 359 w 364"/>
                <a:gd name="T19" fmla="*/ 2 h 186"/>
                <a:gd name="T20" fmla="*/ 320 w 364"/>
                <a:gd name="T21" fmla="*/ 21 h 186"/>
                <a:gd name="T22" fmla="*/ 261 w 364"/>
                <a:gd name="T23" fmla="*/ 80 h 186"/>
                <a:gd name="T24" fmla="*/ 318 w 364"/>
                <a:gd name="T25" fmla="*/ 13 h 186"/>
                <a:gd name="T26" fmla="*/ 318 w 364"/>
                <a:gd name="T27" fmla="*/ 2 h 186"/>
                <a:gd name="T28" fmla="*/ 278 w 364"/>
                <a:gd name="T29" fmla="*/ 20 h 186"/>
                <a:gd name="T30" fmla="*/ 175 w 364"/>
                <a:gd name="T31" fmla="*/ 86 h 186"/>
                <a:gd name="T32" fmla="*/ 155 w 364"/>
                <a:gd name="T33" fmla="*/ 58 h 186"/>
                <a:gd name="T34" fmla="*/ 200 w 364"/>
                <a:gd name="T35" fmla="*/ 47 h 186"/>
                <a:gd name="T36" fmla="*/ 222 w 364"/>
                <a:gd name="T37" fmla="*/ 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4" h="186">
                  <a:moveTo>
                    <a:pt x="222" y="2"/>
                  </a:moveTo>
                  <a:cubicBezTo>
                    <a:pt x="222" y="2"/>
                    <a:pt x="151" y="25"/>
                    <a:pt x="133" y="28"/>
                  </a:cubicBezTo>
                  <a:cubicBezTo>
                    <a:pt x="116" y="30"/>
                    <a:pt x="77" y="35"/>
                    <a:pt x="55" y="59"/>
                  </a:cubicBezTo>
                  <a:cubicBezTo>
                    <a:pt x="34" y="83"/>
                    <a:pt x="41" y="82"/>
                    <a:pt x="33" y="87"/>
                  </a:cubicBezTo>
                  <a:cubicBezTo>
                    <a:pt x="26" y="93"/>
                    <a:pt x="0" y="114"/>
                    <a:pt x="0" y="114"/>
                  </a:cubicBezTo>
                  <a:cubicBezTo>
                    <a:pt x="76" y="186"/>
                    <a:pt x="76" y="186"/>
                    <a:pt x="76" y="186"/>
                  </a:cubicBezTo>
                  <a:cubicBezTo>
                    <a:pt x="76" y="186"/>
                    <a:pt x="103" y="169"/>
                    <a:pt x="111" y="167"/>
                  </a:cubicBezTo>
                  <a:cubicBezTo>
                    <a:pt x="120" y="164"/>
                    <a:pt x="247" y="139"/>
                    <a:pt x="257" y="132"/>
                  </a:cubicBezTo>
                  <a:cubicBezTo>
                    <a:pt x="267" y="126"/>
                    <a:pt x="361" y="17"/>
                    <a:pt x="362" y="13"/>
                  </a:cubicBezTo>
                  <a:cubicBezTo>
                    <a:pt x="364" y="10"/>
                    <a:pt x="363" y="3"/>
                    <a:pt x="359" y="2"/>
                  </a:cubicBezTo>
                  <a:cubicBezTo>
                    <a:pt x="355" y="1"/>
                    <a:pt x="338" y="0"/>
                    <a:pt x="320" y="21"/>
                  </a:cubicBezTo>
                  <a:cubicBezTo>
                    <a:pt x="303" y="42"/>
                    <a:pt x="261" y="80"/>
                    <a:pt x="261" y="80"/>
                  </a:cubicBezTo>
                  <a:cubicBezTo>
                    <a:pt x="318" y="13"/>
                    <a:pt x="318" y="13"/>
                    <a:pt x="318" y="13"/>
                  </a:cubicBezTo>
                  <a:cubicBezTo>
                    <a:pt x="318" y="13"/>
                    <a:pt x="320" y="2"/>
                    <a:pt x="318" y="2"/>
                  </a:cubicBezTo>
                  <a:cubicBezTo>
                    <a:pt x="316" y="2"/>
                    <a:pt x="299" y="0"/>
                    <a:pt x="278" y="20"/>
                  </a:cubicBezTo>
                  <a:cubicBezTo>
                    <a:pt x="258" y="40"/>
                    <a:pt x="218" y="90"/>
                    <a:pt x="175" y="86"/>
                  </a:cubicBezTo>
                  <a:cubicBezTo>
                    <a:pt x="133" y="82"/>
                    <a:pt x="155" y="58"/>
                    <a:pt x="155" y="58"/>
                  </a:cubicBezTo>
                  <a:cubicBezTo>
                    <a:pt x="155" y="58"/>
                    <a:pt x="191" y="47"/>
                    <a:pt x="200" y="47"/>
                  </a:cubicBezTo>
                  <a:cubicBezTo>
                    <a:pt x="209" y="47"/>
                    <a:pt x="233" y="26"/>
                    <a:pt x="222" y="2"/>
                  </a:cubicBezTo>
                  <a:close/>
                </a:path>
              </a:pathLst>
            </a:custGeom>
            <a:solidFill>
              <a:srgbClr val="FDD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7439705" y="5801930"/>
              <a:ext cx="302773" cy="329416"/>
            </a:xfrm>
            <a:custGeom>
              <a:avLst/>
              <a:gdLst>
                <a:gd name="T0" fmla="*/ 0 w 250"/>
                <a:gd name="T1" fmla="*/ 60 h 272"/>
                <a:gd name="T2" fmla="*/ 105 w 250"/>
                <a:gd name="T3" fmla="*/ 0 h 272"/>
                <a:gd name="T4" fmla="*/ 250 w 250"/>
                <a:gd name="T5" fmla="*/ 214 h 272"/>
                <a:gd name="T6" fmla="*/ 153 w 250"/>
                <a:gd name="T7" fmla="*/ 272 h 272"/>
                <a:gd name="T8" fmla="*/ 0 w 250"/>
                <a:gd name="T9" fmla="*/ 60 h 272"/>
              </a:gdLst>
              <a:ahLst/>
              <a:cxnLst>
                <a:cxn ang="0">
                  <a:pos x="T0" y="T1"/>
                </a:cxn>
                <a:cxn ang="0">
                  <a:pos x="T2" y="T3"/>
                </a:cxn>
                <a:cxn ang="0">
                  <a:pos x="T4" y="T5"/>
                </a:cxn>
                <a:cxn ang="0">
                  <a:pos x="T6" y="T7"/>
                </a:cxn>
                <a:cxn ang="0">
                  <a:pos x="T8" y="T9"/>
                </a:cxn>
              </a:cxnLst>
              <a:rect l="0" t="0" r="r" b="b"/>
              <a:pathLst>
                <a:path w="250" h="272">
                  <a:moveTo>
                    <a:pt x="0" y="60"/>
                  </a:moveTo>
                  <a:lnTo>
                    <a:pt x="105" y="0"/>
                  </a:lnTo>
                  <a:lnTo>
                    <a:pt x="250" y="214"/>
                  </a:lnTo>
                  <a:lnTo>
                    <a:pt x="153" y="272"/>
                  </a:lnTo>
                  <a:lnTo>
                    <a:pt x="0" y="60"/>
                  </a:lnTo>
                  <a:close/>
                </a:path>
              </a:pathLst>
            </a:custGeom>
            <a:solidFill>
              <a:srgbClr val="FD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6097817" y="4894824"/>
              <a:ext cx="1582895" cy="1963177"/>
            </a:xfrm>
            <a:custGeom>
              <a:avLst/>
              <a:gdLst>
                <a:gd name="T0" fmla="*/ 109 w 763"/>
                <a:gd name="T1" fmla="*/ 0 h 946"/>
                <a:gd name="T2" fmla="*/ 375 w 763"/>
                <a:gd name="T3" fmla="*/ 115 h 946"/>
                <a:gd name="T4" fmla="*/ 541 w 763"/>
                <a:gd name="T5" fmla="*/ 506 h 946"/>
                <a:gd name="T6" fmla="*/ 663 w 763"/>
                <a:gd name="T7" fmla="*/ 437 h 946"/>
                <a:gd name="T8" fmla="*/ 763 w 763"/>
                <a:gd name="T9" fmla="*/ 594 h 946"/>
                <a:gd name="T10" fmla="*/ 525 w 763"/>
                <a:gd name="T11" fmla="*/ 721 h 946"/>
                <a:gd name="T12" fmla="*/ 482 w 763"/>
                <a:gd name="T13" fmla="*/ 696 h 946"/>
                <a:gd name="T14" fmla="*/ 307 w 763"/>
                <a:gd name="T15" fmla="*/ 483 h 946"/>
                <a:gd name="T16" fmla="*/ 307 w 763"/>
                <a:gd name="T17" fmla="*/ 946 h 946"/>
                <a:gd name="T18" fmla="*/ 0 w 763"/>
                <a:gd name="T19" fmla="*/ 946 h 946"/>
                <a:gd name="T20" fmla="*/ 0 w 763"/>
                <a:gd name="T21" fmla="*/ 437 h 946"/>
                <a:gd name="T22" fmla="*/ 109 w 763"/>
                <a:gd name="T2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946">
                  <a:moveTo>
                    <a:pt x="109" y="0"/>
                  </a:moveTo>
                  <a:cubicBezTo>
                    <a:pt x="375" y="115"/>
                    <a:pt x="375" y="115"/>
                    <a:pt x="375" y="115"/>
                  </a:cubicBezTo>
                  <a:cubicBezTo>
                    <a:pt x="541" y="506"/>
                    <a:pt x="541" y="506"/>
                    <a:pt x="541" y="506"/>
                  </a:cubicBezTo>
                  <a:cubicBezTo>
                    <a:pt x="663" y="437"/>
                    <a:pt x="663" y="437"/>
                    <a:pt x="663" y="437"/>
                  </a:cubicBezTo>
                  <a:cubicBezTo>
                    <a:pt x="763" y="594"/>
                    <a:pt x="763" y="594"/>
                    <a:pt x="763" y="594"/>
                  </a:cubicBezTo>
                  <a:cubicBezTo>
                    <a:pt x="763" y="594"/>
                    <a:pt x="536" y="721"/>
                    <a:pt x="525" y="721"/>
                  </a:cubicBezTo>
                  <a:cubicBezTo>
                    <a:pt x="515" y="721"/>
                    <a:pt x="515" y="726"/>
                    <a:pt x="482" y="696"/>
                  </a:cubicBezTo>
                  <a:cubicBezTo>
                    <a:pt x="450" y="665"/>
                    <a:pt x="307" y="483"/>
                    <a:pt x="307" y="483"/>
                  </a:cubicBezTo>
                  <a:cubicBezTo>
                    <a:pt x="307" y="946"/>
                    <a:pt x="307" y="946"/>
                    <a:pt x="307" y="946"/>
                  </a:cubicBezTo>
                  <a:cubicBezTo>
                    <a:pt x="0" y="946"/>
                    <a:pt x="0" y="946"/>
                    <a:pt x="0" y="946"/>
                  </a:cubicBezTo>
                  <a:cubicBezTo>
                    <a:pt x="0" y="437"/>
                    <a:pt x="0" y="437"/>
                    <a:pt x="0" y="437"/>
                  </a:cubicBezTo>
                  <a:cubicBezTo>
                    <a:pt x="109" y="0"/>
                    <a:pt x="109" y="0"/>
                    <a:pt x="1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4456789" y="5801930"/>
              <a:ext cx="305195" cy="329416"/>
            </a:xfrm>
            <a:custGeom>
              <a:avLst/>
              <a:gdLst>
                <a:gd name="T0" fmla="*/ 252 w 252"/>
                <a:gd name="T1" fmla="*/ 60 h 272"/>
                <a:gd name="T2" fmla="*/ 147 w 252"/>
                <a:gd name="T3" fmla="*/ 0 h 272"/>
                <a:gd name="T4" fmla="*/ 0 w 252"/>
                <a:gd name="T5" fmla="*/ 214 h 272"/>
                <a:gd name="T6" fmla="*/ 98 w 252"/>
                <a:gd name="T7" fmla="*/ 272 h 272"/>
                <a:gd name="T8" fmla="*/ 252 w 252"/>
                <a:gd name="T9" fmla="*/ 60 h 272"/>
              </a:gdLst>
              <a:ahLst/>
              <a:cxnLst>
                <a:cxn ang="0">
                  <a:pos x="T0" y="T1"/>
                </a:cxn>
                <a:cxn ang="0">
                  <a:pos x="T2" y="T3"/>
                </a:cxn>
                <a:cxn ang="0">
                  <a:pos x="T4" y="T5"/>
                </a:cxn>
                <a:cxn ang="0">
                  <a:pos x="T6" y="T7"/>
                </a:cxn>
                <a:cxn ang="0">
                  <a:pos x="T8" y="T9"/>
                </a:cxn>
              </a:cxnLst>
              <a:rect l="0" t="0" r="r" b="b"/>
              <a:pathLst>
                <a:path w="252" h="272">
                  <a:moveTo>
                    <a:pt x="252" y="60"/>
                  </a:moveTo>
                  <a:lnTo>
                    <a:pt x="147" y="0"/>
                  </a:lnTo>
                  <a:lnTo>
                    <a:pt x="0" y="214"/>
                  </a:lnTo>
                  <a:lnTo>
                    <a:pt x="98" y="272"/>
                  </a:lnTo>
                  <a:lnTo>
                    <a:pt x="252" y="60"/>
                  </a:lnTo>
                  <a:close/>
                </a:path>
              </a:pathLst>
            </a:custGeom>
            <a:solidFill>
              <a:srgbClr val="FD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4520977" y="4894824"/>
              <a:ext cx="1576840" cy="1963177"/>
            </a:xfrm>
            <a:custGeom>
              <a:avLst/>
              <a:gdLst>
                <a:gd name="T0" fmla="*/ 651 w 760"/>
                <a:gd name="T1" fmla="*/ 0 h 946"/>
                <a:gd name="T2" fmla="*/ 376 w 760"/>
                <a:gd name="T3" fmla="*/ 120 h 946"/>
                <a:gd name="T4" fmla="*/ 221 w 760"/>
                <a:gd name="T5" fmla="*/ 506 h 946"/>
                <a:gd name="T6" fmla="*/ 100 w 760"/>
                <a:gd name="T7" fmla="*/ 437 h 946"/>
                <a:gd name="T8" fmla="*/ 0 w 760"/>
                <a:gd name="T9" fmla="*/ 594 h 946"/>
                <a:gd name="T10" fmla="*/ 237 w 760"/>
                <a:gd name="T11" fmla="*/ 721 h 946"/>
                <a:gd name="T12" fmla="*/ 280 w 760"/>
                <a:gd name="T13" fmla="*/ 696 h 946"/>
                <a:gd name="T14" fmla="*/ 455 w 760"/>
                <a:gd name="T15" fmla="*/ 483 h 946"/>
                <a:gd name="T16" fmla="*/ 455 w 760"/>
                <a:gd name="T17" fmla="*/ 946 h 946"/>
                <a:gd name="T18" fmla="*/ 760 w 760"/>
                <a:gd name="T19" fmla="*/ 946 h 946"/>
                <a:gd name="T20" fmla="*/ 760 w 760"/>
                <a:gd name="T21" fmla="*/ 437 h 946"/>
                <a:gd name="T22" fmla="*/ 651 w 760"/>
                <a:gd name="T2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0" h="946">
                  <a:moveTo>
                    <a:pt x="651" y="0"/>
                  </a:moveTo>
                  <a:cubicBezTo>
                    <a:pt x="376" y="120"/>
                    <a:pt x="376" y="120"/>
                    <a:pt x="376" y="120"/>
                  </a:cubicBezTo>
                  <a:cubicBezTo>
                    <a:pt x="221" y="506"/>
                    <a:pt x="221" y="506"/>
                    <a:pt x="221" y="506"/>
                  </a:cubicBezTo>
                  <a:cubicBezTo>
                    <a:pt x="100" y="437"/>
                    <a:pt x="100" y="437"/>
                    <a:pt x="100" y="437"/>
                  </a:cubicBezTo>
                  <a:cubicBezTo>
                    <a:pt x="0" y="594"/>
                    <a:pt x="0" y="594"/>
                    <a:pt x="0" y="594"/>
                  </a:cubicBezTo>
                  <a:cubicBezTo>
                    <a:pt x="0" y="594"/>
                    <a:pt x="226" y="721"/>
                    <a:pt x="237" y="721"/>
                  </a:cubicBezTo>
                  <a:cubicBezTo>
                    <a:pt x="248" y="721"/>
                    <a:pt x="248" y="726"/>
                    <a:pt x="280" y="696"/>
                  </a:cubicBezTo>
                  <a:cubicBezTo>
                    <a:pt x="312" y="665"/>
                    <a:pt x="455" y="483"/>
                    <a:pt x="455" y="483"/>
                  </a:cubicBezTo>
                  <a:cubicBezTo>
                    <a:pt x="455" y="946"/>
                    <a:pt x="455" y="946"/>
                    <a:pt x="455" y="946"/>
                  </a:cubicBezTo>
                  <a:cubicBezTo>
                    <a:pt x="760" y="946"/>
                    <a:pt x="760" y="946"/>
                    <a:pt x="760" y="946"/>
                  </a:cubicBezTo>
                  <a:cubicBezTo>
                    <a:pt x="760" y="437"/>
                    <a:pt x="760" y="437"/>
                    <a:pt x="760" y="437"/>
                  </a:cubicBezTo>
                  <a:cubicBezTo>
                    <a:pt x="651" y="0"/>
                    <a:pt x="651" y="0"/>
                    <a:pt x="651" y="0"/>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5871343" y="4882713"/>
              <a:ext cx="226474" cy="919217"/>
            </a:xfrm>
            <a:custGeom>
              <a:avLst/>
              <a:gdLst>
                <a:gd name="T0" fmla="*/ 0 w 187"/>
                <a:gd name="T1" fmla="*/ 0 h 759"/>
                <a:gd name="T2" fmla="*/ 182 w 187"/>
                <a:gd name="T3" fmla="*/ 118 h 759"/>
                <a:gd name="T4" fmla="*/ 187 w 187"/>
                <a:gd name="T5" fmla="*/ 759 h 759"/>
                <a:gd name="T6" fmla="*/ 0 w 187"/>
                <a:gd name="T7" fmla="*/ 10 h 759"/>
                <a:gd name="T8" fmla="*/ 0 w 187"/>
                <a:gd name="T9" fmla="*/ 0 h 759"/>
              </a:gdLst>
              <a:ahLst/>
              <a:cxnLst>
                <a:cxn ang="0">
                  <a:pos x="T0" y="T1"/>
                </a:cxn>
                <a:cxn ang="0">
                  <a:pos x="T2" y="T3"/>
                </a:cxn>
                <a:cxn ang="0">
                  <a:pos x="T4" y="T5"/>
                </a:cxn>
                <a:cxn ang="0">
                  <a:pos x="T6" y="T7"/>
                </a:cxn>
                <a:cxn ang="0">
                  <a:pos x="T8" y="T9"/>
                </a:cxn>
              </a:cxnLst>
              <a:rect l="0" t="0" r="r" b="b"/>
              <a:pathLst>
                <a:path w="187" h="759">
                  <a:moveTo>
                    <a:pt x="0" y="0"/>
                  </a:moveTo>
                  <a:lnTo>
                    <a:pt x="182" y="118"/>
                  </a:lnTo>
                  <a:lnTo>
                    <a:pt x="187" y="759"/>
                  </a:lnTo>
                  <a:lnTo>
                    <a:pt x="0" y="10"/>
                  </a:lnTo>
                  <a:lnTo>
                    <a:pt x="0"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5871343" y="4882713"/>
              <a:ext cx="226474" cy="919217"/>
            </a:xfrm>
            <a:custGeom>
              <a:avLst/>
              <a:gdLst>
                <a:gd name="T0" fmla="*/ 0 w 187"/>
                <a:gd name="T1" fmla="*/ 0 h 759"/>
                <a:gd name="T2" fmla="*/ 182 w 187"/>
                <a:gd name="T3" fmla="*/ 118 h 759"/>
                <a:gd name="T4" fmla="*/ 187 w 187"/>
                <a:gd name="T5" fmla="*/ 759 h 759"/>
                <a:gd name="T6" fmla="*/ 0 w 187"/>
                <a:gd name="T7" fmla="*/ 10 h 759"/>
                <a:gd name="T8" fmla="*/ 0 w 187"/>
                <a:gd name="T9" fmla="*/ 0 h 759"/>
              </a:gdLst>
              <a:ahLst/>
              <a:cxnLst>
                <a:cxn ang="0">
                  <a:pos x="T0" y="T1"/>
                </a:cxn>
                <a:cxn ang="0">
                  <a:pos x="T2" y="T3"/>
                </a:cxn>
                <a:cxn ang="0">
                  <a:pos x="T4" y="T5"/>
                </a:cxn>
                <a:cxn ang="0">
                  <a:pos x="T6" y="T7"/>
                </a:cxn>
                <a:cxn ang="0">
                  <a:pos x="T8" y="T9"/>
                </a:cxn>
              </a:cxnLst>
              <a:rect l="0" t="0" r="r" b="b"/>
              <a:pathLst>
                <a:path w="187" h="759">
                  <a:moveTo>
                    <a:pt x="0" y="0"/>
                  </a:moveTo>
                  <a:lnTo>
                    <a:pt x="182" y="118"/>
                  </a:lnTo>
                  <a:lnTo>
                    <a:pt x="187" y="759"/>
                  </a:lnTo>
                  <a:lnTo>
                    <a:pt x="0"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6085706" y="4886346"/>
              <a:ext cx="238585" cy="915584"/>
            </a:xfrm>
            <a:custGeom>
              <a:avLst/>
              <a:gdLst>
                <a:gd name="T0" fmla="*/ 197 w 197"/>
                <a:gd name="T1" fmla="*/ 0 h 756"/>
                <a:gd name="T2" fmla="*/ 0 w 197"/>
                <a:gd name="T3" fmla="*/ 113 h 756"/>
                <a:gd name="T4" fmla="*/ 10 w 197"/>
                <a:gd name="T5" fmla="*/ 756 h 756"/>
                <a:gd name="T6" fmla="*/ 197 w 197"/>
                <a:gd name="T7" fmla="*/ 7 h 756"/>
                <a:gd name="T8" fmla="*/ 197 w 197"/>
                <a:gd name="T9" fmla="*/ 0 h 756"/>
              </a:gdLst>
              <a:ahLst/>
              <a:cxnLst>
                <a:cxn ang="0">
                  <a:pos x="T0" y="T1"/>
                </a:cxn>
                <a:cxn ang="0">
                  <a:pos x="T2" y="T3"/>
                </a:cxn>
                <a:cxn ang="0">
                  <a:pos x="T4" y="T5"/>
                </a:cxn>
                <a:cxn ang="0">
                  <a:pos x="T6" y="T7"/>
                </a:cxn>
                <a:cxn ang="0">
                  <a:pos x="T8" y="T9"/>
                </a:cxn>
              </a:cxnLst>
              <a:rect l="0" t="0" r="r" b="b"/>
              <a:pathLst>
                <a:path w="197" h="756">
                  <a:moveTo>
                    <a:pt x="197" y="0"/>
                  </a:moveTo>
                  <a:lnTo>
                    <a:pt x="0" y="113"/>
                  </a:lnTo>
                  <a:lnTo>
                    <a:pt x="10" y="756"/>
                  </a:lnTo>
                  <a:lnTo>
                    <a:pt x="197" y="7"/>
                  </a:lnTo>
                  <a:lnTo>
                    <a:pt x="197"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6085706" y="4886346"/>
              <a:ext cx="238585" cy="915584"/>
            </a:xfrm>
            <a:custGeom>
              <a:avLst/>
              <a:gdLst>
                <a:gd name="T0" fmla="*/ 197 w 197"/>
                <a:gd name="T1" fmla="*/ 0 h 756"/>
                <a:gd name="T2" fmla="*/ 0 w 197"/>
                <a:gd name="T3" fmla="*/ 113 h 756"/>
                <a:gd name="T4" fmla="*/ 10 w 197"/>
                <a:gd name="T5" fmla="*/ 756 h 756"/>
                <a:gd name="T6" fmla="*/ 197 w 197"/>
                <a:gd name="T7" fmla="*/ 7 h 756"/>
                <a:gd name="T8" fmla="*/ 197 w 197"/>
                <a:gd name="T9" fmla="*/ 0 h 756"/>
              </a:gdLst>
              <a:ahLst/>
              <a:cxnLst>
                <a:cxn ang="0">
                  <a:pos x="T0" y="T1"/>
                </a:cxn>
                <a:cxn ang="0">
                  <a:pos x="T2" y="T3"/>
                </a:cxn>
                <a:cxn ang="0">
                  <a:pos x="T4" y="T5"/>
                </a:cxn>
                <a:cxn ang="0">
                  <a:pos x="T6" y="T7"/>
                </a:cxn>
                <a:cxn ang="0">
                  <a:pos x="T8" y="T9"/>
                </a:cxn>
              </a:cxnLst>
              <a:rect l="0" t="0" r="r" b="b"/>
              <a:pathLst>
                <a:path w="197" h="756">
                  <a:moveTo>
                    <a:pt x="197" y="0"/>
                  </a:moveTo>
                  <a:lnTo>
                    <a:pt x="0" y="113"/>
                  </a:lnTo>
                  <a:lnTo>
                    <a:pt x="10" y="756"/>
                  </a:lnTo>
                  <a:lnTo>
                    <a:pt x="197" y="7"/>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5923420" y="5106765"/>
              <a:ext cx="174397" cy="695166"/>
            </a:xfrm>
            <a:custGeom>
              <a:avLst/>
              <a:gdLst>
                <a:gd name="T0" fmla="*/ 0 w 144"/>
                <a:gd name="T1" fmla="*/ 0 h 574"/>
                <a:gd name="T2" fmla="*/ 0 w 144"/>
                <a:gd name="T3" fmla="*/ 0 h 574"/>
                <a:gd name="T4" fmla="*/ 144 w 144"/>
                <a:gd name="T5" fmla="*/ 574 h 574"/>
                <a:gd name="T6" fmla="*/ 0 w 144"/>
                <a:gd name="T7" fmla="*/ 0 h 574"/>
              </a:gdLst>
              <a:ahLst/>
              <a:cxnLst>
                <a:cxn ang="0">
                  <a:pos x="T0" y="T1"/>
                </a:cxn>
                <a:cxn ang="0">
                  <a:pos x="T2" y="T3"/>
                </a:cxn>
                <a:cxn ang="0">
                  <a:pos x="T4" y="T5"/>
                </a:cxn>
                <a:cxn ang="0">
                  <a:pos x="T6" y="T7"/>
                </a:cxn>
              </a:cxnLst>
              <a:rect l="0" t="0" r="r" b="b"/>
              <a:pathLst>
                <a:path w="144" h="574">
                  <a:moveTo>
                    <a:pt x="0" y="0"/>
                  </a:moveTo>
                  <a:lnTo>
                    <a:pt x="0" y="0"/>
                  </a:lnTo>
                  <a:lnTo>
                    <a:pt x="144" y="574"/>
                  </a:lnTo>
                  <a:lnTo>
                    <a:pt x="0" y="0"/>
                  </a:lnTo>
                  <a:close/>
                </a:path>
              </a:pathLst>
            </a:custGeom>
            <a:solidFill>
              <a:srgbClr val="818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5923420" y="5106765"/>
              <a:ext cx="174397" cy="695166"/>
            </a:xfrm>
            <a:custGeom>
              <a:avLst/>
              <a:gdLst>
                <a:gd name="T0" fmla="*/ 0 w 144"/>
                <a:gd name="T1" fmla="*/ 0 h 574"/>
                <a:gd name="T2" fmla="*/ 0 w 144"/>
                <a:gd name="T3" fmla="*/ 0 h 574"/>
                <a:gd name="T4" fmla="*/ 144 w 144"/>
                <a:gd name="T5" fmla="*/ 574 h 574"/>
                <a:gd name="T6" fmla="*/ 0 w 144"/>
                <a:gd name="T7" fmla="*/ 0 h 574"/>
              </a:gdLst>
              <a:ahLst/>
              <a:cxnLst>
                <a:cxn ang="0">
                  <a:pos x="T0" y="T1"/>
                </a:cxn>
                <a:cxn ang="0">
                  <a:pos x="T2" y="T3"/>
                </a:cxn>
                <a:cxn ang="0">
                  <a:pos x="T4" y="T5"/>
                </a:cxn>
                <a:cxn ang="0">
                  <a:pos x="T6" y="T7"/>
                </a:cxn>
              </a:cxnLst>
              <a:rect l="0" t="0" r="r" b="b"/>
              <a:pathLst>
                <a:path w="144" h="574">
                  <a:moveTo>
                    <a:pt x="0" y="0"/>
                  </a:moveTo>
                  <a:lnTo>
                    <a:pt x="0" y="0"/>
                  </a:lnTo>
                  <a:lnTo>
                    <a:pt x="144" y="5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5923420" y="5023200"/>
              <a:ext cx="174397" cy="778731"/>
            </a:xfrm>
            <a:custGeom>
              <a:avLst/>
              <a:gdLst>
                <a:gd name="T0" fmla="*/ 134 w 144"/>
                <a:gd name="T1" fmla="*/ 0 h 643"/>
                <a:gd name="T2" fmla="*/ 0 w 144"/>
                <a:gd name="T3" fmla="*/ 69 h 643"/>
                <a:gd name="T4" fmla="*/ 144 w 144"/>
                <a:gd name="T5" fmla="*/ 643 h 643"/>
                <a:gd name="T6" fmla="*/ 134 w 144"/>
                <a:gd name="T7" fmla="*/ 0 h 643"/>
                <a:gd name="T8" fmla="*/ 134 w 144"/>
                <a:gd name="T9" fmla="*/ 0 h 643"/>
              </a:gdLst>
              <a:ahLst/>
              <a:cxnLst>
                <a:cxn ang="0">
                  <a:pos x="T0" y="T1"/>
                </a:cxn>
                <a:cxn ang="0">
                  <a:pos x="T2" y="T3"/>
                </a:cxn>
                <a:cxn ang="0">
                  <a:pos x="T4" y="T5"/>
                </a:cxn>
                <a:cxn ang="0">
                  <a:pos x="T6" y="T7"/>
                </a:cxn>
                <a:cxn ang="0">
                  <a:pos x="T8" y="T9"/>
                </a:cxn>
              </a:cxnLst>
              <a:rect l="0" t="0" r="r" b="b"/>
              <a:pathLst>
                <a:path w="144" h="643">
                  <a:moveTo>
                    <a:pt x="134" y="0"/>
                  </a:moveTo>
                  <a:lnTo>
                    <a:pt x="0" y="69"/>
                  </a:lnTo>
                  <a:lnTo>
                    <a:pt x="144" y="643"/>
                  </a:lnTo>
                  <a:lnTo>
                    <a:pt x="134" y="0"/>
                  </a:lnTo>
                  <a:lnTo>
                    <a:pt x="134" y="0"/>
                  </a:ln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5923420" y="5023200"/>
              <a:ext cx="174397" cy="778731"/>
            </a:xfrm>
            <a:custGeom>
              <a:avLst/>
              <a:gdLst>
                <a:gd name="T0" fmla="*/ 134 w 144"/>
                <a:gd name="T1" fmla="*/ 0 h 643"/>
                <a:gd name="T2" fmla="*/ 0 w 144"/>
                <a:gd name="T3" fmla="*/ 69 h 643"/>
                <a:gd name="T4" fmla="*/ 144 w 144"/>
                <a:gd name="T5" fmla="*/ 643 h 643"/>
                <a:gd name="T6" fmla="*/ 134 w 144"/>
                <a:gd name="T7" fmla="*/ 0 h 643"/>
                <a:gd name="T8" fmla="*/ 134 w 144"/>
                <a:gd name="T9" fmla="*/ 0 h 643"/>
              </a:gdLst>
              <a:ahLst/>
              <a:cxnLst>
                <a:cxn ang="0">
                  <a:pos x="T0" y="T1"/>
                </a:cxn>
                <a:cxn ang="0">
                  <a:pos x="T2" y="T3"/>
                </a:cxn>
                <a:cxn ang="0">
                  <a:pos x="T4" y="T5"/>
                </a:cxn>
                <a:cxn ang="0">
                  <a:pos x="T6" y="T7"/>
                </a:cxn>
                <a:cxn ang="0">
                  <a:pos x="T8" y="T9"/>
                </a:cxn>
              </a:cxnLst>
              <a:rect l="0" t="0" r="r" b="b"/>
              <a:pathLst>
                <a:path w="144" h="643">
                  <a:moveTo>
                    <a:pt x="134" y="0"/>
                  </a:moveTo>
                  <a:lnTo>
                    <a:pt x="0" y="69"/>
                  </a:lnTo>
                  <a:lnTo>
                    <a:pt x="144" y="643"/>
                  </a:lnTo>
                  <a:lnTo>
                    <a:pt x="134" y="0"/>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6097817" y="5093443"/>
              <a:ext cx="176819" cy="708488"/>
            </a:xfrm>
            <a:custGeom>
              <a:avLst/>
              <a:gdLst>
                <a:gd name="T0" fmla="*/ 146 w 146"/>
                <a:gd name="T1" fmla="*/ 0 h 585"/>
                <a:gd name="T2" fmla="*/ 0 w 146"/>
                <a:gd name="T3" fmla="*/ 585 h 585"/>
                <a:gd name="T4" fmla="*/ 146 w 146"/>
                <a:gd name="T5" fmla="*/ 0 h 585"/>
              </a:gdLst>
              <a:ahLst/>
              <a:cxnLst>
                <a:cxn ang="0">
                  <a:pos x="T0" y="T1"/>
                </a:cxn>
                <a:cxn ang="0">
                  <a:pos x="T2" y="T3"/>
                </a:cxn>
                <a:cxn ang="0">
                  <a:pos x="T4" y="T5"/>
                </a:cxn>
              </a:cxnLst>
              <a:rect l="0" t="0" r="r" b="b"/>
              <a:pathLst>
                <a:path w="146" h="585">
                  <a:moveTo>
                    <a:pt x="146" y="0"/>
                  </a:moveTo>
                  <a:lnTo>
                    <a:pt x="0" y="585"/>
                  </a:lnTo>
                  <a:lnTo>
                    <a:pt x="146" y="0"/>
                  </a:lnTo>
                  <a:close/>
                </a:path>
              </a:pathLst>
            </a:custGeom>
            <a:solidFill>
              <a:srgbClr val="899C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6097817" y="5093443"/>
              <a:ext cx="176819" cy="708488"/>
            </a:xfrm>
            <a:custGeom>
              <a:avLst/>
              <a:gdLst>
                <a:gd name="T0" fmla="*/ 146 w 146"/>
                <a:gd name="T1" fmla="*/ 0 h 585"/>
                <a:gd name="T2" fmla="*/ 0 w 146"/>
                <a:gd name="T3" fmla="*/ 585 h 585"/>
                <a:gd name="T4" fmla="*/ 146 w 146"/>
                <a:gd name="T5" fmla="*/ 0 h 585"/>
              </a:gdLst>
              <a:ahLst/>
              <a:cxnLst>
                <a:cxn ang="0">
                  <a:pos x="T0" y="T1"/>
                </a:cxn>
                <a:cxn ang="0">
                  <a:pos x="T2" y="T3"/>
                </a:cxn>
                <a:cxn ang="0">
                  <a:pos x="T4" y="T5"/>
                </a:cxn>
              </a:cxnLst>
              <a:rect l="0" t="0" r="r" b="b"/>
              <a:pathLst>
                <a:path w="146" h="585">
                  <a:moveTo>
                    <a:pt x="146" y="0"/>
                  </a:moveTo>
                  <a:lnTo>
                    <a:pt x="0" y="585"/>
                  </a:lnTo>
                  <a:lnTo>
                    <a:pt x="1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6085706" y="5023200"/>
              <a:ext cx="188930" cy="778731"/>
            </a:xfrm>
            <a:custGeom>
              <a:avLst/>
              <a:gdLst>
                <a:gd name="T0" fmla="*/ 0 w 156"/>
                <a:gd name="T1" fmla="*/ 0 h 643"/>
                <a:gd name="T2" fmla="*/ 0 w 156"/>
                <a:gd name="T3" fmla="*/ 0 h 643"/>
                <a:gd name="T4" fmla="*/ 10 w 156"/>
                <a:gd name="T5" fmla="*/ 643 h 643"/>
                <a:gd name="T6" fmla="*/ 156 w 156"/>
                <a:gd name="T7" fmla="*/ 58 h 643"/>
                <a:gd name="T8" fmla="*/ 0 w 156"/>
                <a:gd name="T9" fmla="*/ 0 h 643"/>
              </a:gdLst>
              <a:ahLst/>
              <a:cxnLst>
                <a:cxn ang="0">
                  <a:pos x="T0" y="T1"/>
                </a:cxn>
                <a:cxn ang="0">
                  <a:pos x="T2" y="T3"/>
                </a:cxn>
                <a:cxn ang="0">
                  <a:pos x="T4" y="T5"/>
                </a:cxn>
                <a:cxn ang="0">
                  <a:pos x="T6" y="T7"/>
                </a:cxn>
                <a:cxn ang="0">
                  <a:pos x="T8" y="T9"/>
                </a:cxn>
              </a:cxnLst>
              <a:rect l="0" t="0" r="r" b="b"/>
              <a:pathLst>
                <a:path w="156" h="643">
                  <a:moveTo>
                    <a:pt x="0" y="0"/>
                  </a:moveTo>
                  <a:lnTo>
                    <a:pt x="0" y="0"/>
                  </a:lnTo>
                  <a:lnTo>
                    <a:pt x="10" y="643"/>
                  </a:lnTo>
                  <a:lnTo>
                    <a:pt x="156" y="58"/>
                  </a:lnTo>
                  <a:lnTo>
                    <a:pt x="0" y="0"/>
                  </a:ln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6085706" y="5023200"/>
              <a:ext cx="188930" cy="778731"/>
            </a:xfrm>
            <a:custGeom>
              <a:avLst/>
              <a:gdLst>
                <a:gd name="T0" fmla="*/ 0 w 156"/>
                <a:gd name="T1" fmla="*/ 0 h 643"/>
                <a:gd name="T2" fmla="*/ 0 w 156"/>
                <a:gd name="T3" fmla="*/ 0 h 643"/>
                <a:gd name="T4" fmla="*/ 10 w 156"/>
                <a:gd name="T5" fmla="*/ 643 h 643"/>
                <a:gd name="T6" fmla="*/ 156 w 156"/>
                <a:gd name="T7" fmla="*/ 58 h 643"/>
                <a:gd name="T8" fmla="*/ 0 w 156"/>
                <a:gd name="T9" fmla="*/ 0 h 643"/>
              </a:gdLst>
              <a:ahLst/>
              <a:cxnLst>
                <a:cxn ang="0">
                  <a:pos x="T0" y="T1"/>
                </a:cxn>
                <a:cxn ang="0">
                  <a:pos x="T2" y="T3"/>
                </a:cxn>
                <a:cxn ang="0">
                  <a:pos x="T4" y="T5"/>
                </a:cxn>
                <a:cxn ang="0">
                  <a:pos x="T6" y="T7"/>
                </a:cxn>
                <a:cxn ang="0">
                  <a:pos x="T8" y="T9"/>
                </a:cxn>
              </a:cxnLst>
              <a:rect l="0" t="0" r="r" b="b"/>
              <a:pathLst>
                <a:path w="156" h="643">
                  <a:moveTo>
                    <a:pt x="0" y="0"/>
                  </a:moveTo>
                  <a:lnTo>
                    <a:pt x="0" y="0"/>
                  </a:lnTo>
                  <a:lnTo>
                    <a:pt x="10" y="643"/>
                  </a:lnTo>
                  <a:lnTo>
                    <a:pt x="156" y="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6004563" y="5023200"/>
              <a:ext cx="93254" cy="778731"/>
            </a:xfrm>
            <a:custGeom>
              <a:avLst/>
              <a:gdLst>
                <a:gd name="T0" fmla="*/ 77 w 77"/>
                <a:gd name="T1" fmla="*/ 643 h 643"/>
                <a:gd name="T2" fmla="*/ 67 w 77"/>
                <a:gd name="T3" fmla="*/ 127 h 643"/>
                <a:gd name="T4" fmla="*/ 67 w 77"/>
                <a:gd name="T5" fmla="*/ 0 h 643"/>
                <a:gd name="T6" fmla="*/ 0 w 77"/>
                <a:gd name="T7" fmla="*/ 35 h 643"/>
                <a:gd name="T8" fmla="*/ 41 w 77"/>
                <a:gd name="T9" fmla="*/ 93 h 643"/>
                <a:gd name="T10" fmla="*/ 10 w 77"/>
                <a:gd name="T11" fmla="*/ 391 h 643"/>
                <a:gd name="T12" fmla="*/ 77 w 77"/>
                <a:gd name="T13" fmla="*/ 643 h 643"/>
              </a:gdLst>
              <a:ahLst/>
              <a:cxnLst>
                <a:cxn ang="0">
                  <a:pos x="T0" y="T1"/>
                </a:cxn>
                <a:cxn ang="0">
                  <a:pos x="T2" y="T3"/>
                </a:cxn>
                <a:cxn ang="0">
                  <a:pos x="T4" y="T5"/>
                </a:cxn>
                <a:cxn ang="0">
                  <a:pos x="T6" y="T7"/>
                </a:cxn>
                <a:cxn ang="0">
                  <a:pos x="T8" y="T9"/>
                </a:cxn>
                <a:cxn ang="0">
                  <a:pos x="T10" y="T11"/>
                </a:cxn>
                <a:cxn ang="0">
                  <a:pos x="T12" y="T13"/>
                </a:cxn>
              </a:cxnLst>
              <a:rect l="0" t="0" r="r" b="b"/>
              <a:pathLst>
                <a:path w="77" h="643">
                  <a:moveTo>
                    <a:pt x="77" y="643"/>
                  </a:moveTo>
                  <a:lnTo>
                    <a:pt x="67" y="127"/>
                  </a:lnTo>
                  <a:lnTo>
                    <a:pt x="67" y="0"/>
                  </a:lnTo>
                  <a:lnTo>
                    <a:pt x="0" y="35"/>
                  </a:lnTo>
                  <a:lnTo>
                    <a:pt x="41" y="93"/>
                  </a:lnTo>
                  <a:lnTo>
                    <a:pt x="10" y="391"/>
                  </a:lnTo>
                  <a:lnTo>
                    <a:pt x="77" y="64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6085706" y="5023200"/>
              <a:ext cx="88410" cy="778731"/>
            </a:xfrm>
            <a:custGeom>
              <a:avLst/>
              <a:gdLst>
                <a:gd name="T0" fmla="*/ 10 w 73"/>
                <a:gd name="T1" fmla="*/ 643 h 643"/>
                <a:gd name="T2" fmla="*/ 0 w 73"/>
                <a:gd name="T3" fmla="*/ 127 h 643"/>
                <a:gd name="T4" fmla="*/ 0 w 73"/>
                <a:gd name="T5" fmla="*/ 0 h 643"/>
                <a:gd name="T6" fmla="*/ 67 w 73"/>
                <a:gd name="T7" fmla="*/ 35 h 643"/>
                <a:gd name="T8" fmla="*/ 26 w 73"/>
                <a:gd name="T9" fmla="*/ 93 h 643"/>
                <a:gd name="T10" fmla="*/ 73 w 73"/>
                <a:gd name="T11" fmla="*/ 399 h 643"/>
                <a:gd name="T12" fmla="*/ 10 w 73"/>
                <a:gd name="T13" fmla="*/ 643 h 643"/>
              </a:gdLst>
              <a:ahLst/>
              <a:cxnLst>
                <a:cxn ang="0">
                  <a:pos x="T0" y="T1"/>
                </a:cxn>
                <a:cxn ang="0">
                  <a:pos x="T2" y="T3"/>
                </a:cxn>
                <a:cxn ang="0">
                  <a:pos x="T4" y="T5"/>
                </a:cxn>
                <a:cxn ang="0">
                  <a:pos x="T6" y="T7"/>
                </a:cxn>
                <a:cxn ang="0">
                  <a:pos x="T8" y="T9"/>
                </a:cxn>
                <a:cxn ang="0">
                  <a:pos x="T10" y="T11"/>
                </a:cxn>
                <a:cxn ang="0">
                  <a:pos x="T12" y="T13"/>
                </a:cxn>
              </a:cxnLst>
              <a:rect l="0" t="0" r="r" b="b"/>
              <a:pathLst>
                <a:path w="73" h="643">
                  <a:moveTo>
                    <a:pt x="10" y="643"/>
                  </a:moveTo>
                  <a:lnTo>
                    <a:pt x="0" y="127"/>
                  </a:lnTo>
                  <a:lnTo>
                    <a:pt x="0" y="0"/>
                  </a:lnTo>
                  <a:lnTo>
                    <a:pt x="67" y="35"/>
                  </a:lnTo>
                  <a:lnTo>
                    <a:pt x="26" y="93"/>
                  </a:lnTo>
                  <a:lnTo>
                    <a:pt x="73" y="399"/>
                  </a:lnTo>
                  <a:lnTo>
                    <a:pt x="10" y="64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6016674" y="5023200"/>
              <a:ext cx="81143" cy="778731"/>
            </a:xfrm>
            <a:custGeom>
              <a:avLst/>
              <a:gdLst>
                <a:gd name="T0" fmla="*/ 67 w 67"/>
                <a:gd name="T1" fmla="*/ 634 h 643"/>
                <a:gd name="T2" fmla="*/ 67 w 67"/>
                <a:gd name="T3" fmla="*/ 643 h 643"/>
                <a:gd name="T4" fmla="*/ 0 w 67"/>
                <a:gd name="T5" fmla="*/ 391 h 643"/>
                <a:gd name="T6" fmla="*/ 57 w 67"/>
                <a:gd name="T7" fmla="*/ 0 h 643"/>
                <a:gd name="T8" fmla="*/ 67 w 67"/>
                <a:gd name="T9" fmla="*/ 634 h 643"/>
              </a:gdLst>
              <a:ahLst/>
              <a:cxnLst>
                <a:cxn ang="0">
                  <a:pos x="T0" y="T1"/>
                </a:cxn>
                <a:cxn ang="0">
                  <a:pos x="T2" y="T3"/>
                </a:cxn>
                <a:cxn ang="0">
                  <a:pos x="T4" y="T5"/>
                </a:cxn>
                <a:cxn ang="0">
                  <a:pos x="T6" y="T7"/>
                </a:cxn>
                <a:cxn ang="0">
                  <a:pos x="T8" y="T9"/>
                </a:cxn>
              </a:cxnLst>
              <a:rect l="0" t="0" r="r" b="b"/>
              <a:pathLst>
                <a:path w="67" h="643">
                  <a:moveTo>
                    <a:pt x="67" y="634"/>
                  </a:moveTo>
                  <a:lnTo>
                    <a:pt x="67" y="643"/>
                  </a:lnTo>
                  <a:lnTo>
                    <a:pt x="0" y="391"/>
                  </a:lnTo>
                  <a:lnTo>
                    <a:pt x="57" y="0"/>
                  </a:lnTo>
                  <a:lnTo>
                    <a:pt x="67" y="63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5647291" y="4882713"/>
              <a:ext cx="450526" cy="919217"/>
            </a:xfrm>
            <a:custGeom>
              <a:avLst/>
              <a:gdLst>
                <a:gd name="T0" fmla="*/ 185 w 372"/>
                <a:gd name="T1" fmla="*/ 0 h 759"/>
                <a:gd name="T2" fmla="*/ 0 w 372"/>
                <a:gd name="T3" fmla="*/ 84 h 759"/>
                <a:gd name="T4" fmla="*/ 112 w 372"/>
                <a:gd name="T5" fmla="*/ 202 h 759"/>
                <a:gd name="T6" fmla="*/ 60 w 372"/>
                <a:gd name="T7" fmla="*/ 303 h 759"/>
                <a:gd name="T8" fmla="*/ 372 w 372"/>
                <a:gd name="T9" fmla="*/ 759 h 759"/>
                <a:gd name="T10" fmla="*/ 185 w 372"/>
                <a:gd name="T11" fmla="*/ 0 h 759"/>
              </a:gdLst>
              <a:ahLst/>
              <a:cxnLst>
                <a:cxn ang="0">
                  <a:pos x="T0" y="T1"/>
                </a:cxn>
                <a:cxn ang="0">
                  <a:pos x="T2" y="T3"/>
                </a:cxn>
                <a:cxn ang="0">
                  <a:pos x="T4" y="T5"/>
                </a:cxn>
                <a:cxn ang="0">
                  <a:pos x="T6" y="T7"/>
                </a:cxn>
                <a:cxn ang="0">
                  <a:pos x="T8" y="T9"/>
                </a:cxn>
                <a:cxn ang="0">
                  <a:pos x="T10" y="T11"/>
                </a:cxn>
              </a:cxnLst>
              <a:rect l="0" t="0" r="r" b="b"/>
              <a:pathLst>
                <a:path w="372" h="759">
                  <a:moveTo>
                    <a:pt x="185" y="0"/>
                  </a:moveTo>
                  <a:lnTo>
                    <a:pt x="0" y="84"/>
                  </a:lnTo>
                  <a:lnTo>
                    <a:pt x="112" y="202"/>
                  </a:lnTo>
                  <a:lnTo>
                    <a:pt x="60" y="303"/>
                  </a:lnTo>
                  <a:lnTo>
                    <a:pt x="372" y="759"/>
                  </a:lnTo>
                  <a:lnTo>
                    <a:pt x="18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6095394" y="4886346"/>
              <a:ext cx="452948" cy="915584"/>
            </a:xfrm>
            <a:custGeom>
              <a:avLst/>
              <a:gdLst>
                <a:gd name="T0" fmla="*/ 189 w 374"/>
                <a:gd name="T1" fmla="*/ 0 h 756"/>
                <a:gd name="T2" fmla="*/ 374 w 374"/>
                <a:gd name="T3" fmla="*/ 79 h 756"/>
                <a:gd name="T4" fmla="*/ 259 w 374"/>
                <a:gd name="T5" fmla="*/ 199 h 756"/>
                <a:gd name="T6" fmla="*/ 312 w 374"/>
                <a:gd name="T7" fmla="*/ 300 h 756"/>
                <a:gd name="T8" fmla="*/ 0 w 374"/>
                <a:gd name="T9" fmla="*/ 756 h 756"/>
                <a:gd name="T10" fmla="*/ 189 w 374"/>
                <a:gd name="T11" fmla="*/ 0 h 756"/>
              </a:gdLst>
              <a:ahLst/>
              <a:cxnLst>
                <a:cxn ang="0">
                  <a:pos x="T0" y="T1"/>
                </a:cxn>
                <a:cxn ang="0">
                  <a:pos x="T2" y="T3"/>
                </a:cxn>
                <a:cxn ang="0">
                  <a:pos x="T4" y="T5"/>
                </a:cxn>
                <a:cxn ang="0">
                  <a:pos x="T6" y="T7"/>
                </a:cxn>
                <a:cxn ang="0">
                  <a:pos x="T8" y="T9"/>
                </a:cxn>
                <a:cxn ang="0">
                  <a:pos x="T10" y="T11"/>
                </a:cxn>
              </a:cxnLst>
              <a:rect l="0" t="0" r="r" b="b"/>
              <a:pathLst>
                <a:path w="374" h="756">
                  <a:moveTo>
                    <a:pt x="189" y="0"/>
                  </a:moveTo>
                  <a:lnTo>
                    <a:pt x="374" y="79"/>
                  </a:lnTo>
                  <a:lnTo>
                    <a:pt x="259" y="199"/>
                  </a:lnTo>
                  <a:lnTo>
                    <a:pt x="312" y="300"/>
                  </a:lnTo>
                  <a:lnTo>
                    <a:pt x="0" y="756"/>
                  </a:lnTo>
                  <a:lnTo>
                    <a:pt x="189"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1"/>
            <p:cNvSpPr>
              <a:spLocks noChangeArrowheads="1"/>
            </p:cNvSpPr>
            <p:nvPr/>
          </p:nvSpPr>
          <p:spPr bwMode="auto">
            <a:xfrm>
              <a:off x="5579470" y="6366298"/>
              <a:ext cx="282184" cy="6661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2"/>
            <p:cNvSpPr>
              <a:spLocks noChangeArrowheads="1"/>
            </p:cNvSpPr>
            <p:nvPr/>
          </p:nvSpPr>
          <p:spPr bwMode="auto">
            <a:xfrm>
              <a:off x="6333979" y="6366298"/>
              <a:ext cx="282184" cy="66610"/>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9"/>
            <p:cNvSpPr>
              <a:spLocks/>
            </p:cNvSpPr>
            <p:nvPr/>
          </p:nvSpPr>
          <p:spPr bwMode="auto">
            <a:xfrm>
              <a:off x="6091761" y="5801930"/>
              <a:ext cx="26644" cy="970083"/>
            </a:xfrm>
            <a:custGeom>
              <a:avLst/>
              <a:gdLst>
                <a:gd name="T0" fmla="*/ 3 w 22"/>
                <a:gd name="T1" fmla="*/ 0 h 801"/>
                <a:gd name="T2" fmla="*/ 0 w 22"/>
                <a:gd name="T3" fmla="*/ 801 h 801"/>
                <a:gd name="T4" fmla="*/ 22 w 22"/>
                <a:gd name="T5" fmla="*/ 801 h 801"/>
                <a:gd name="T6" fmla="*/ 3 w 22"/>
                <a:gd name="T7" fmla="*/ 0 h 801"/>
              </a:gdLst>
              <a:ahLst/>
              <a:cxnLst>
                <a:cxn ang="0">
                  <a:pos x="T0" y="T1"/>
                </a:cxn>
                <a:cxn ang="0">
                  <a:pos x="T2" y="T3"/>
                </a:cxn>
                <a:cxn ang="0">
                  <a:pos x="T4" y="T5"/>
                </a:cxn>
                <a:cxn ang="0">
                  <a:pos x="T6" y="T7"/>
                </a:cxn>
              </a:cxnLst>
              <a:rect l="0" t="0" r="r" b="b"/>
              <a:pathLst>
                <a:path w="22" h="801">
                  <a:moveTo>
                    <a:pt x="3" y="0"/>
                  </a:moveTo>
                  <a:lnTo>
                    <a:pt x="0" y="801"/>
                  </a:lnTo>
                  <a:lnTo>
                    <a:pt x="22" y="801"/>
                  </a:lnTo>
                  <a:lnTo>
                    <a:pt x="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AutoShape 82"/>
          <p:cNvSpPr>
            <a:spLocks noChangeAspect="1"/>
          </p:cNvSpPr>
          <p:nvPr/>
        </p:nvSpPr>
        <p:spPr bwMode="auto">
          <a:xfrm>
            <a:off x="3678164" y="4975967"/>
            <a:ext cx="494019" cy="4941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accent1"/>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7" name="Freeform 16"/>
          <p:cNvSpPr>
            <a:spLocks noChangeAspect="1" noChangeArrowheads="1"/>
          </p:cNvSpPr>
          <p:nvPr/>
        </p:nvSpPr>
        <p:spPr bwMode="auto">
          <a:xfrm>
            <a:off x="7215944" y="2832502"/>
            <a:ext cx="584829" cy="918697"/>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accent3"/>
          </a:solidFill>
          <a:ln>
            <a:noFill/>
          </a:ln>
          <a:effectLst/>
        </p:spPr>
        <p:txBody>
          <a:bodyPr wrap="none" lIns="182843" tIns="91422" rIns="182843" bIns="91422" anchor="ctr"/>
          <a:lstStyle/>
          <a:p>
            <a:pPr>
              <a:defRPr/>
            </a:pPr>
            <a:endParaRPr lang="en-US" sz="2400" dirty="0">
              <a:ea typeface="SimSun" charset="0"/>
            </a:endParaRPr>
          </a:p>
        </p:txBody>
      </p:sp>
      <p:sp>
        <p:nvSpPr>
          <p:cNvPr id="49" name="Freeform 266"/>
          <p:cNvSpPr>
            <a:spLocks noChangeAspect="1" noChangeArrowheads="1"/>
          </p:cNvSpPr>
          <p:nvPr/>
        </p:nvSpPr>
        <p:spPr bwMode="auto">
          <a:xfrm>
            <a:off x="6806142" y="3825492"/>
            <a:ext cx="447093" cy="492843"/>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2"/>
          </a:solidFill>
          <a:ln>
            <a:noFill/>
          </a:ln>
          <a:effectLst/>
        </p:spPr>
        <p:txBody>
          <a:bodyPr wrap="none" lIns="182843" tIns="91422" rIns="182843" bIns="91422" anchor="ctr"/>
          <a:lstStyle/>
          <a:p>
            <a:pPr>
              <a:defRPr/>
            </a:pPr>
            <a:endParaRPr lang="en-US" sz="2400" dirty="0">
              <a:ea typeface="SimSun" charset="0"/>
            </a:endParaRPr>
          </a:p>
        </p:txBody>
      </p:sp>
      <p:sp>
        <p:nvSpPr>
          <p:cNvPr id="51" name="Freeform 102"/>
          <p:cNvSpPr>
            <a:spLocks noChangeAspect="1" noChangeArrowheads="1"/>
          </p:cNvSpPr>
          <p:nvPr/>
        </p:nvSpPr>
        <p:spPr bwMode="auto">
          <a:xfrm>
            <a:off x="4971733" y="3864734"/>
            <a:ext cx="474132" cy="42377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2"/>
          </a:solidFill>
          <a:ln>
            <a:noFill/>
          </a:ln>
          <a:effectLst/>
        </p:spPr>
        <p:txBody>
          <a:bodyPr wrap="none" anchor="ctr"/>
          <a:lstStyle/>
          <a:p>
            <a:endParaRPr lang="en-US" sz="1050" dirty="0"/>
          </a:p>
        </p:txBody>
      </p:sp>
      <p:grpSp>
        <p:nvGrpSpPr>
          <p:cNvPr id="52" name="Group 4681"/>
          <p:cNvGrpSpPr>
            <a:grpSpLocks noChangeAspect="1"/>
          </p:cNvGrpSpPr>
          <p:nvPr/>
        </p:nvGrpSpPr>
        <p:grpSpPr bwMode="auto">
          <a:xfrm>
            <a:off x="4469164" y="2842879"/>
            <a:ext cx="655226" cy="858796"/>
            <a:chOff x="4576763" y="2300287"/>
            <a:chExt cx="276225" cy="361950"/>
          </a:xfrm>
          <a:solidFill>
            <a:schemeClr val="accent2"/>
          </a:solidFill>
        </p:grpSpPr>
        <p:sp>
          <p:nvSpPr>
            <p:cNvPr id="53"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4"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5"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6"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7"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8"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59"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0"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1"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62"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sp>
        <p:nvSpPr>
          <p:cNvPr id="63" name="Freeform 62"/>
          <p:cNvSpPr>
            <a:spLocks noChangeAspect="1" noChangeArrowheads="1"/>
          </p:cNvSpPr>
          <p:nvPr/>
        </p:nvSpPr>
        <p:spPr bwMode="auto">
          <a:xfrm>
            <a:off x="3724502" y="3871739"/>
            <a:ext cx="327018" cy="391392"/>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ea typeface="SimSun" charset="0"/>
            </a:endParaRPr>
          </a:p>
        </p:txBody>
      </p:sp>
      <p:sp>
        <p:nvSpPr>
          <p:cNvPr id="64" name="Freeform 523"/>
          <p:cNvSpPr>
            <a:spLocks noChangeAspect="1" noChangeArrowheads="1"/>
          </p:cNvSpPr>
          <p:nvPr/>
        </p:nvSpPr>
        <p:spPr bwMode="auto">
          <a:xfrm>
            <a:off x="7983798" y="4758916"/>
            <a:ext cx="358727" cy="356570"/>
          </a:xfrm>
          <a:custGeom>
            <a:avLst/>
            <a:gdLst>
              <a:gd name="T0" fmla="*/ 268 w 1406"/>
              <a:gd name="T1" fmla="*/ 786 h 1397"/>
              <a:gd name="T2" fmla="*/ 268 w 1406"/>
              <a:gd name="T3" fmla="*/ 1396 h 1397"/>
              <a:gd name="T4" fmla="*/ 310 w 1406"/>
              <a:gd name="T5" fmla="*/ 1396 h 1397"/>
              <a:gd name="T6" fmla="*/ 351 w 1406"/>
              <a:gd name="T7" fmla="*/ 1396 h 1397"/>
              <a:gd name="T8" fmla="*/ 351 w 1406"/>
              <a:gd name="T9" fmla="*/ 786 h 1397"/>
              <a:gd name="T10" fmla="*/ 310 w 1406"/>
              <a:gd name="T11" fmla="*/ 786 h 1397"/>
              <a:gd name="T12" fmla="*/ 268 w 1406"/>
              <a:gd name="T13" fmla="*/ 786 h 1397"/>
              <a:gd name="T14" fmla="*/ 1054 w 1406"/>
              <a:gd name="T15" fmla="*/ 786 h 1397"/>
              <a:gd name="T16" fmla="*/ 1054 w 1406"/>
              <a:gd name="T17" fmla="*/ 1396 h 1397"/>
              <a:gd name="T18" fmla="*/ 1096 w 1406"/>
              <a:gd name="T19" fmla="*/ 1396 h 1397"/>
              <a:gd name="T20" fmla="*/ 1137 w 1406"/>
              <a:gd name="T21" fmla="*/ 1396 h 1397"/>
              <a:gd name="T22" fmla="*/ 1137 w 1406"/>
              <a:gd name="T23" fmla="*/ 786 h 1397"/>
              <a:gd name="T24" fmla="*/ 1096 w 1406"/>
              <a:gd name="T25" fmla="*/ 786 h 1397"/>
              <a:gd name="T26" fmla="*/ 1054 w 1406"/>
              <a:gd name="T27" fmla="*/ 786 h 1397"/>
              <a:gd name="T28" fmla="*/ 1405 w 1406"/>
              <a:gd name="T29" fmla="*/ 702 h 1397"/>
              <a:gd name="T30" fmla="*/ 703 w 1406"/>
              <a:gd name="T31" fmla="*/ 0 h 1397"/>
              <a:gd name="T32" fmla="*/ 0 w 1406"/>
              <a:gd name="T33" fmla="*/ 702 h 1397"/>
              <a:gd name="T34" fmla="*/ 42 w 1406"/>
              <a:gd name="T35" fmla="*/ 936 h 1397"/>
              <a:gd name="T36" fmla="*/ 0 w 1406"/>
              <a:gd name="T37" fmla="*/ 1095 h 1397"/>
              <a:gd name="T38" fmla="*/ 176 w 1406"/>
              <a:gd name="T39" fmla="*/ 1371 h 1397"/>
              <a:gd name="T40" fmla="*/ 176 w 1406"/>
              <a:gd name="T41" fmla="*/ 811 h 1397"/>
              <a:gd name="T42" fmla="*/ 101 w 1406"/>
              <a:gd name="T43" fmla="*/ 870 h 1397"/>
              <a:gd name="T44" fmla="*/ 92 w 1406"/>
              <a:gd name="T45" fmla="*/ 744 h 1397"/>
              <a:gd name="T46" fmla="*/ 703 w 1406"/>
              <a:gd name="T47" fmla="*/ 134 h 1397"/>
              <a:gd name="T48" fmla="*/ 1313 w 1406"/>
              <a:gd name="T49" fmla="*/ 744 h 1397"/>
              <a:gd name="T50" fmla="*/ 1305 w 1406"/>
              <a:gd name="T51" fmla="*/ 870 h 1397"/>
              <a:gd name="T52" fmla="*/ 1229 w 1406"/>
              <a:gd name="T53" fmla="*/ 811 h 1397"/>
              <a:gd name="T54" fmla="*/ 1229 w 1406"/>
              <a:gd name="T55" fmla="*/ 1371 h 1397"/>
              <a:gd name="T56" fmla="*/ 1405 w 1406"/>
              <a:gd name="T57" fmla="*/ 1095 h 1397"/>
              <a:gd name="T58" fmla="*/ 1363 w 1406"/>
              <a:gd name="T59" fmla="*/ 936 h 1397"/>
              <a:gd name="T60" fmla="*/ 1405 w 1406"/>
              <a:gd name="T61" fmla="*/ 702 h 1397"/>
              <a:gd name="T62" fmla="*/ 1405 w 1406"/>
              <a:gd name="T63" fmla="*/ 702 h 1397"/>
              <a:gd name="T64" fmla="*/ 1405 w 1406"/>
              <a:gd name="T65" fmla="*/ 702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6" h="1397">
                <a:moveTo>
                  <a:pt x="268" y="786"/>
                </a:moveTo>
                <a:cubicBezTo>
                  <a:pt x="268" y="1396"/>
                  <a:pt x="268" y="1396"/>
                  <a:pt x="268" y="1396"/>
                </a:cubicBezTo>
                <a:cubicBezTo>
                  <a:pt x="276" y="1396"/>
                  <a:pt x="293" y="1396"/>
                  <a:pt x="310" y="1396"/>
                </a:cubicBezTo>
                <a:cubicBezTo>
                  <a:pt x="351" y="1396"/>
                  <a:pt x="351" y="1396"/>
                  <a:pt x="351" y="1396"/>
                </a:cubicBezTo>
                <a:cubicBezTo>
                  <a:pt x="351" y="786"/>
                  <a:pt x="351" y="786"/>
                  <a:pt x="351" y="786"/>
                </a:cubicBezTo>
                <a:cubicBezTo>
                  <a:pt x="310" y="786"/>
                  <a:pt x="310" y="786"/>
                  <a:pt x="310" y="786"/>
                </a:cubicBezTo>
                <a:cubicBezTo>
                  <a:pt x="293" y="786"/>
                  <a:pt x="276" y="786"/>
                  <a:pt x="268" y="786"/>
                </a:cubicBezTo>
                <a:close/>
                <a:moveTo>
                  <a:pt x="1054" y="786"/>
                </a:moveTo>
                <a:cubicBezTo>
                  <a:pt x="1054" y="1396"/>
                  <a:pt x="1054" y="1396"/>
                  <a:pt x="1054" y="1396"/>
                </a:cubicBezTo>
                <a:cubicBezTo>
                  <a:pt x="1096" y="1396"/>
                  <a:pt x="1096" y="1396"/>
                  <a:pt x="1096" y="1396"/>
                </a:cubicBezTo>
                <a:cubicBezTo>
                  <a:pt x="1112" y="1396"/>
                  <a:pt x="1129" y="1396"/>
                  <a:pt x="1137" y="1396"/>
                </a:cubicBezTo>
                <a:cubicBezTo>
                  <a:pt x="1137" y="786"/>
                  <a:pt x="1137" y="786"/>
                  <a:pt x="1137" y="786"/>
                </a:cubicBezTo>
                <a:cubicBezTo>
                  <a:pt x="1129" y="786"/>
                  <a:pt x="1112" y="786"/>
                  <a:pt x="1096" y="786"/>
                </a:cubicBezTo>
                <a:lnTo>
                  <a:pt x="1054" y="786"/>
                </a:lnTo>
                <a:close/>
                <a:moveTo>
                  <a:pt x="1405" y="702"/>
                </a:moveTo>
                <a:cubicBezTo>
                  <a:pt x="1405" y="309"/>
                  <a:pt x="1087" y="0"/>
                  <a:pt x="703" y="0"/>
                </a:cubicBezTo>
                <a:cubicBezTo>
                  <a:pt x="318" y="0"/>
                  <a:pt x="0" y="309"/>
                  <a:pt x="0" y="702"/>
                </a:cubicBezTo>
                <a:cubicBezTo>
                  <a:pt x="0" y="786"/>
                  <a:pt x="17" y="861"/>
                  <a:pt x="42" y="936"/>
                </a:cubicBezTo>
                <a:cubicBezTo>
                  <a:pt x="17" y="978"/>
                  <a:pt x="0" y="1037"/>
                  <a:pt x="0" y="1095"/>
                </a:cubicBezTo>
                <a:cubicBezTo>
                  <a:pt x="0" y="1212"/>
                  <a:pt x="76" y="1321"/>
                  <a:pt x="176" y="1371"/>
                </a:cubicBezTo>
                <a:cubicBezTo>
                  <a:pt x="176" y="811"/>
                  <a:pt x="176" y="811"/>
                  <a:pt x="176" y="811"/>
                </a:cubicBezTo>
                <a:cubicBezTo>
                  <a:pt x="151" y="828"/>
                  <a:pt x="126" y="844"/>
                  <a:pt x="101" y="870"/>
                </a:cubicBezTo>
                <a:cubicBezTo>
                  <a:pt x="92" y="828"/>
                  <a:pt x="92" y="786"/>
                  <a:pt x="92" y="744"/>
                </a:cubicBezTo>
                <a:cubicBezTo>
                  <a:pt x="92" y="401"/>
                  <a:pt x="368" y="134"/>
                  <a:pt x="703" y="134"/>
                </a:cubicBezTo>
                <a:cubicBezTo>
                  <a:pt x="1037" y="134"/>
                  <a:pt x="1313" y="401"/>
                  <a:pt x="1313" y="744"/>
                </a:cubicBezTo>
                <a:cubicBezTo>
                  <a:pt x="1313" y="786"/>
                  <a:pt x="1313" y="828"/>
                  <a:pt x="1305" y="870"/>
                </a:cubicBezTo>
                <a:cubicBezTo>
                  <a:pt x="1279" y="844"/>
                  <a:pt x="1254" y="828"/>
                  <a:pt x="1229" y="811"/>
                </a:cubicBezTo>
                <a:cubicBezTo>
                  <a:pt x="1229" y="1371"/>
                  <a:pt x="1229" y="1371"/>
                  <a:pt x="1229" y="1371"/>
                </a:cubicBezTo>
                <a:cubicBezTo>
                  <a:pt x="1330" y="1321"/>
                  <a:pt x="1405" y="1212"/>
                  <a:pt x="1405" y="1095"/>
                </a:cubicBezTo>
                <a:cubicBezTo>
                  <a:pt x="1405" y="1037"/>
                  <a:pt x="1388" y="978"/>
                  <a:pt x="1363" y="936"/>
                </a:cubicBezTo>
                <a:cubicBezTo>
                  <a:pt x="1388" y="861"/>
                  <a:pt x="1405" y="786"/>
                  <a:pt x="1405" y="702"/>
                </a:cubicBezTo>
                <a:close/>
                <a:moveTo>
                  <a:pt x="1405" y="702"/>
                </a:moveTo>
                <a:lnTo>
                  <a:pt x="1405" y="702"/>
                </a:lnTo>
                <a:close/>
              </a:path>
            </a:pathLst>
          </a:custGeom>
          <a:solidFill>
            <a:schemeClr val="bg2"/>
          </a:solidFill>
          <a:ln>
            <a:noFill/>
          </a:ln>
          <a:effectLst/>
        </p:spPr>
        <p:txBody>
          <a:bodyPr wrap="none" lIns="243785" tIns="121892" rIns="243785" bIns="121892" anchor="ctr"/>
          <a:lstStyle/>
          <a:p>
            <a:pPr>
              <a:defRPr/>
            </a:pPr>
            <a:endParaRPr lang="en-US" sz="2400" dirty="0">
              <a:ea typeface="SimSun" charset="0"/>
            </a:endParaRPr>
          </a:p>
        </p:txBody>
      </p:sp>
      <p:sp>
        <p:nvSpPr>
          <p:cNvPr id="66" name="TextBox 65"/>
          <p:cNvSpPr txBox="1"/>
          <p:nvPr/>
        </p:nvSpPr>
        <p:spPr>
          <a:xfrm>
            <a:off x="7341533" y="1313587"/>
            <a:ext cx="4631010" cy="1169551"/>
          </a:xfrm>
          <a:prstGeom prst="rect">
            <a:avLst/>
          </a:prstGeom>
          <a:noFill/>
        </p:spPr>
        <p:txBody>
          <a:bodyPr wrap="square" rtlCol="0">
            <a:spAutoFit/>
          </a:bodyPr>
          <a:lstStyle/>
          <a:p>
            <a:pPr algn="just"/>
            <a:r>
              <a:rPr lang="en-US" sz="1400" dirty="0">
                <a:latin typeface="Maiandra GD" panose="020E0502030308020204" pitchFamily="34" charset="0"/>
                <a:cs typeface="Lato Light"/>
              </a:rPr>
              <a:t>The tendency of committing crime is increasing during the weekends in comparison with the weekdays, especially during Fridays and Saturdays, a great share of these crimes took place in public spaces, shops and streets.</a:t>
            </a:r>
          </a:p>
        </p:txBody>
      </p:sp>
      <p:grpSp>
        <p:nvGrpSpPr>
          <p:cNvPr id="67" name="Group 66"/>
          <p:cNvGrpSpPr/>
          <p:nvPr/>
        </p:nvGrpSpPr>
        <p:grpSpPr>
          <a:xfrm>
            <a:off x="7004286" y="1378991"/>
            <a:ext cx="277647" cy="276819"/>
            <a:chOff x="2138511" y="2464802"/>
            <a:chExt cx="354012" cy="352956"/>
          </a:xfrm>
          <a:solidFill>
            <a:schemeClr val="accent3"/>
          </a:solidFill>
        </p:grpSpPr>
        <p:sp>
          <p:nvSpPr>
            <p:cNvPr id="68" name="Oval 67"/>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6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1" name="TextBox 70"/>
          <p:cNvSpPr txBox="1"/>
          <p:nvPr/>
        </p:nvSpPr>
        <p:spPr>
          <a:xfrm>
            <a:off x="8938686" y="2869610"/>
            <a:ext cx="3033857" cy="1169551"/>
          </a:xfrm>
          <a:prstGeom prst="rect">
            <a:avLst/>
          </a:prstGeom>
          <a:noFill/>
        </p:spPr>
        <p:txBody>
          <a:bodyPr wrap="square" rtlCol="0">
            <a:spAutoFit/>
          </a:bodyPr>
          <a:lstStyle/>
          <a:p>
            <a:pPr algn="just"/>
            <a:r>
              <a:rPr lang="en-US" sz="1400" dirty="0">
                <a:latin typeface="Maiandra GD" panose="020E0502030308020204" pitchFamily="34" charset="0"/>
                <a:cs typeface="Lato Light"/>
              </a:rPr>
              <a:t>After separating the day into four parts; morning, day, evening, night. In general, it turns out that more crimes are relatively occurring during the day.</a:t>
            </a:r>
          </a:p>
        </p:txBody>
      </p:sp>
      <p:grpSp>
        <p:nvGrpSpPr>
          <p:cNvPr id="72" name="Group 71"/>
          <p:cNvGrpSpPr/>
          <p:nvPr/>
        </p:nvGrpSpPr>
        <p:grpSpPr>
          <a:xfrm>
            <a:off x="8636126" y="2913737"/>
            <a:ext cx="277647" cy="276819"/>
            <a:chOff x="2138511" y="2464802"/>
            <a:chExt cx="354012" cy="352956"/>
          </a:xfrm>
          <a:solidFill>
            <a:schemeClr val="accent5"/>
          </a:solidFill>
        </p:grpSpPr>
        <p:sp>
          <p:nvSpPr>
            <p:cNvPr id="73" name="Oval 72"/>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7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6" name="TextBox 75"/>
          <p:cNvSpPr txBox="1"/>
          <p:nvPr/>
        </p:nvSpPr>
        <p:spPr>
          <a:xfrm flipH="1">
            <a:off x="267074" y="3878614"/>
            <a:ext cx="2597098" cy="1169551"/>
          </a:xfrm>
          <a:prstGeom prst="rect">
            <a:avLst/>
          </a:prstGeom>
          <a:noFill/>
        </p:spPr>
        <p:txBody>
          <a:bodyPr wrap="square" rtlCol="0">
            <a:spAutoFit/>
          </a:bodyPr>
          <a:lstStyle/>
          <a:p>
            <a:pPr algn="just"/>
            <a:r>
              <a:rPr lang="en-US" sz="1400" dirty="0">
                <a:latin typeface="Maiandra GD" panose="020E0502030308020204" pitchFamily="34" charset="0"/>
                <a:cs typeface="Lato Light"/>
              </a:rPr>
              <a:t>The big majority of the total number of crimes belongs to Tartu city with a percentage of 97.16 % in front of 2.83% in Tartu Municipality.</a:t>
            </a:r>
          </a:p>
        </p:txBody>
      </p:sp>
      <p:grpSp>
        <p:nvGrpSpPr>
          <p:cNvPr id="77" name="Group 76"/>
          <p:cNvGrpSpPr/>
          <p:nvPr/>
        </p:nvGrpSpPr>
        <p:grpSpPr>
          <a:xfrm flipH="1">
            <a:off x="2876735" y="3978549"/>
            <a:ext cx="277647" cy="276819"/>
            <a:chOff x="2138511" y="2464802"/>
            <a:chExt cx="354012" cy="352956"/>
          </a:xfrm>
          <a:solidFill>
            <a:schemeClr val="accent2"/>
          </a:solidFill>
        </p:grpSpPr>
        <p:sp>
          <p:nvSpPr>
            <p:cNvPr id="78" name="Oval 77"/>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7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1" name="TextBox 80"/>
          <p:cNvSpPr txBox="1"/>
          <p:nvPr/>
        </p:nvSpPr>
        <p:spPr>
          <a:xfrm flipH="1">
            <a:off x="270060" y="5521461"/>
            <a:ext cx="2494656" cy="1126462"/>
          </a:xfrm>
          <a:prstGeom prst="rect">
            <a:avLst/>
          </a:prstGeom>
          <a:noFill/>
        </p:spPr>
        <p:txBody>
          <a:bodyPr wrap="square" rtlCol="0">
            <a:spAutoFit/>
          </a:bodyPr>
          <a:lstStyle/>
          <a:p>
            <a:pPr algn="just">
              <a:lnSpc>
                <a:spcPct val="120000"/>
              </a:lnSpc>
            </a:pPr>
            <a:r>
              <a:rPr lang="en-US" sz="1400" dirty="0">
                <a:latin typeface="Maiandra GD" panose="020E0502030308020204" pitchFamily="34" charset="0"/>
                <a:cs typeface="Lato Light"/>
              </a:rPr>
              <a:t>The rate of crimes in the study period has decreased significantly from 2357 (2014) to 1512 (2018).</a:t>
            </a:r>
          </a:p>
        </p:txBody>
      </p:sp>
      <p:grpSp>
        <p:nvGrpSpPr>
          <p:cNvPr id="82" name="Group 81"/>
          <p:cNvGrpSpPr/>
          <p:nvPr/>
        </p:nvGrpSpPr>
        <p:grpSpPr>
          <a:xfrm flipH="1">
            <a:off x="2867194" y="5595977"/>
            <a:ext cx="277647" cy="276819"/>
            <a:chOff x="2138511" y="2464802"/>
            <a:chExt cx="354012" cy="352956"/>
          </a:xfrm>
          <a:solidFill>
            <a:schemeClr val="accent1"/>
          </a:solidFill>
        </p:grpSpPr>
        <p:sp>
          <p:nvSpPr>
            <p:cNvPr id="83" name="Oval 82"/>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8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1" name="Rectangle 90"/>
          <p:cNvSpPr/>
          <p:nvPr/>
        </p:nvSpPr>
        <p:spPr>
          <a:xfrm>
            <a:off x="267074" y="2032977"/>
            <a:ext cx="3322115" cy="954107"/>
          </a:xfrm>
          <a:prstGeom prst="rect">
            <a:avLst/>
          </a:prstGeom>
        </p:spPr>
        <p:txBody>
          <a:bodyPr wrap="square">
            <a:spAutoFit/>
          </a:bodyPr>
          <a:lstStyle/>
          <a:p>
            <a:pPr algn="just"/>
            <a:r>
              <a:rPr lang="en-US" sz="1400" dirty="0">
                <a:latin typeface="Maiandra GD" panose="020E0502030308020204" pitchFamily="34" charset="0"/>
                <a:cs typeface="Lato Light"/>
              </a:rPr>
              <a:t>The crime numbers reach the peak in spring, mostly in April and May, whilst, the lowest crime rates were recorded in winter (November, December).</a:t>
            </a:r>
          </a:p>
        </p:txBody>
      </p:sp>
      <p:grpSp>
        <p:nvGrpSpPr>
          <p:cNvPr id="92" name="Group 91"/>
          <p:cNvGrpSpPr/>
          <p:nvPr/>
        </p:nvGrpSpPr>
        <p:grpSpPr>
          <a:xfrm flipH="1">
            <a:off x="3584469" y="2152336"/>
            <a:ext cx="277647" cy="276819"/>
            <a:chOff x="2138511" y="2464802"/>
            <a:chExt cx="354012" cy="352956"/>
          </a:xfrm>
          <a:solidFill>
            <a:schemeClr val="accent2"/>
          </a:solidFill>
        </p:grpSpPr>
        <p:sp>
          <p:nvSpPr>
            <p:cNvPr id="93" name="Oval 92"/>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9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5" name="Rectangle 94"/>
          <p:cNvSpPr/>
          <p:nvPr/>
        </p:nvSpPr>
        <p:spPr>
          <a:xfrm>
            <a:off x="2462785" y="1291348"/>
            <a:ext cx="3040008" cy="523220"/>
          </a:xfrm>
          <a:prstGeom prst="rect">
            <a:avLst/>
          </a:prstGeom>
        </p:spPr>
        <p:txBody>
          <a:bodyPr wrap="square">
            <a:spAutoFit/>
          </a:bodyPr>
          <a:lstStyle/>
          <a:p>
            <a:pPr algn="just"/>
            <a:r>
              <a:rPr lang="en-US" sz="1400" dirty="0">
                <a:latin typeface="Maiandra GD" panose="020E0502030308020204" pitchFamily="34" charset="0"/>
                <a:cs typeface="Lato Light"/>
              </a:rPr>
              <a:t>Thefts are the most abundant type of crime in Tartu city.</a:t>
            </a:r>
          </a:p>
        </p:txBody>
      </p:sp>
      <p:grpSp>
        <p:nvGrpSpPr>
          <p:cNvPr id="96" name="Group 95"/>
          <p:cNvGrpSpPr/>
          <p:nvPr/>
        </p:nvGrpSpPr>
        <p:grpSpPr>
          <a:xfrm>
            <a:off x="5507238" y="1431038"/>
            <a:ext cx="277647" cy="276819"/>
            <a:chOff x="2138511" y="2464802"/>
            <a:chExt cx="354012" cy="352956"/>
          </a:xfrm>
          <a:solidFill>
            <a:schemeClr val="accent5"/>
          </a:solidFill>
        </p:grpSpPr>
        <p:sp>
          <p:nvSpPr>
            <p:cNvPr id="97" name="Oval 9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9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9" name="Rectangle 98"/>
          <p:cNvSpPr/>
          <p:nvPr/>
        </p:nvSpPr>
        <p:spPr>
          <a:xfrm>
            <a:off x="9063778" y="5044407"/>
            <a:ext cx="3017041" cy="954107"/>
          </a:xfrm>
          <a:prstGeom prst="rect">
            <a:avLst/>
          </a:prstGeom>
        </p:spPr>
        <p:txBody>
          <a:bodyPr wrap="square">
            <a:spAutoFit/>
          </a:bodyPr>
          <a:lstStyle/>
          <a:p>
            <a:pPr algn="just"/>
            <a:r>
              <a:rPr lang="en-US" sz="1400" dirty="0">
                <a:latin typeface="Maiandra GD" panose="020E0502030308020204" pitchFamily="34" charset="0"/>
                <a:cs typeface="Lato Light"/>
              </a:rPr>
              <a:t>Tartu municipality crime numbers are quite low and not precisely positioned (range of 500m) due to data normalization. </a:t>
            </a:r>
          </a:p>
        </p:txBody>
      </p:sp>
      <p:grpSp>
        <p:nvGrpSpPr>
          <p:cNvPr id="100" name="Group 99"/>
          <p:cNvGrpSpPr/>
          <p:nvPr/>
        </p:nvGrpSpPr>
        <p:grpSpPr>
          <a:xfrm>
            <a:off x="8786803" y="5081671"/>
            <a:ext cx="277647" cy="276819"/>
            <a:chOff x="2138511" y="2464802"/>
            <a:chExt cx="354012" cy="352956"/>
          </a:xfrm>
          <a:solidFill>
            <a:schemeClr val="accent3"/>
          </a:solidFill>
        </p:grpSpPr>
        <p:sp>
          <p:nvSpPr>
            <p:cNvPr id="101" name="Oval 10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3" name="Group 102"/>
          <p:cNvGrpSpPr/>
          <p:nvPr/>
        </p:nvGrpSpPr>
        <p:grpSpPr>
          <a:xfrm>
            <a:off x="1596005" y="12186"/>
            <a:ext cx="9623665" cy="1042047"/>
            <a:chOff x="1596005" y="12186"/>
            <a:chExt cx="9623665" cy="1042047"/>
          </a:xfrm>
        </p:grpSpPr>
        <p:pic>
          <p:nvPicPr>
            <p:cNvPr id="104" name="Picture 103">
              <a:extLst>
                <a:ext uri="{FF2B5EF4-FFF2-40B4-BE49-F238E27FC236}">
                  <a16:creationId xmlns:a16="http://schemas.microsoft.com/office/drawing/2014/main" id="{59BC62CD-6FF0-4B76-8025-2BBD2EB79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017" y="599156"/>
              <a:ext cx="1350150" cy="284931"/>
            </a:xfrm>
            <a:prstGeom prst="rect">
              <a:avLst/>
            </a:prstGeom>
          </p:spPr>
        </p:pic>
        <p:pic>
          <p:nvPicPr>
            <p:cNvPr id="105" name="Picture 104">
              <a:extLst>
                <a:ext uri="{FF2B5EF4-FFF2-40B4-BE49-F238E27FC236}">
                  <a16:creationId xmlns:a16="http://schemas.microsoft.com/office/drawing/2014/main" id="{919DFB66-3DDD-49DC-83B7-70D041930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214" y="429013"/>
              <a:ext cx="619521" cy="625220"/>
            </a:xfrm>
            <a:prstGeom prst="rect">
              <a:avLst/>
            </a:prstGeom>
          </p:spPr>
        </p:pic>
        <p:sp>
          <p:nvSpPr>
            <p:cNvPr id="106" name="テキスト プレースホルダー 23">
              <a:extLst>
                <a:ext uri="{FF2B5EF4-FFF2-40B4-BE49-F238E27FC236}">
                  <a16:creationId xmlns:a16="http://schemas.microsoft.com/office/drawing/2014/main" id="{D7549700-8220-4886-A54B-29D4EC76870D}"/>
                </a:ext>
              </a:extLst>
            </p:cNvPr>
            <p:cNvSpPr txBox="1">
              <a:spLocks/>
            </p:cNvSpPr>
            <p:nvPr/>
          </p:nvSpPr>
          <p:spPr>
            <a:xfrm>
              <a:off x="1596005" y="12186"/>
              <a:ext cx="9623665" cy="38380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kumimoji="1" lang="en-US" altLang="ja-JP" sz="1900" b="1" dirty="0">
                  <a:latin typeface="Maiandra GD" panose="020E0502030308020204" pitchFamily="34" charset="0"/>
                </a:rPr>
                <a:t>Overview               Data/Methods</a:t>
              </a:r>
              <a:r>
                <a:rPr kumimoji="1" lang="en-US" altLang="ja-JP" sz="1900" b="1" dirty="0">
                  <a:solidFill>
                    <a:srgbClr val="ED7D31"/>
                  </a:solidFill>
                  <a:latin typeface="Maiandra GD" panose="020E0502030308020204" pitchFamily="34" charset="0"/>
                </a:rPr>
                <a:t>                  Results  </a:t>
              </a:r>
              <a:r>
                <a:rPr kumimoji="1" lang="en-US" altLang="ja-JP" sz="1900" b="1" dirty="0">
                  <a:latin typeface="Maiandra GD" panose="020E0502030308020204" pitchFamily="34" charset="0"/>
                </a:rPr>
                <a:t>                   </a:t>
              </a:r>
              <a:r>
                <a:rPr kumimoji="1" lang="en-US" altLang="ja-JP" sz="1900" b="1" dirty="0">
                  <a:solidFill>
                    <a:schemeClr val="accent5">
                      <a:lumMod val="75000"/>
                    </a:schemeClr>
                  </a:solidFill>
                  <a:latin typeface="Maiandra GD" panose="020E0502030308020204" pitchFamily="34" charset="0"/>
                </a:rPr>
                <a:t>Discussion</a:t>
              </a:r>
              <a:endParaRPr kumimoji="1" lang="ja-JP" altLang="en-US" sz="1900" b="1" dirty="0">
                <a:solidFill>
                  <a:schemeClr val="accent5">
                    <a:lumMod val="75000"/>
                  </a:schemeClr>
                </a:solidFill>
                <a:latin typeface="Maiandra GD" panose="020E0502030308020204" pitchFamily="34" charset="0"/>
              </a:endParaRPr>
            </a:p>
          </p:txBody>
        </p:sp>
        <p:pic>
          <p:nvPicPr>
            <p:cNvPr id="107" name="Picture 106">
              <a:extLst>
                <a:ext uri="{FF2B5EF4-FFF2-40B4-BE49-F238E27FC236}">
                  <a16:creationId xmlns:a16="http://schemas.microsoft.com/office/drawing/2014/main" id="{14812A7D-DAE1-4F2F-8267-96284BC13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52" y="599156"/>
              <a:ext cx="1350150" cy="284931"/>
            </a:xfrm>
            <a:prstGeom prst="rect">
              <a:avLst/>
            </a:prstGeom>
          </p:spPr>
        </p:pic>
        <p:pic>
          <p:nvPicPr>
            <p:cNvPr id="108" name="Picture 107">
              <a:extLst>
                <a:ext uri="{FF2B5EF4-FFF2-40B4-BE49-F238E27FC236}">
                  <a16:creationId xmlns:a16="http://schemas.microsoft.com/office/drawing/2014/main" id="{9BA5D1BB-4F2D-4507-8F23-E66461D23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449" y="429013"/>
              <a:ext cx="619521" cy="625220"/>
            </a:xfrm>
            <a:prstGeom prst="rect">
              <a:avLst/>
            </a:prstGeom>
          </p:spPr>
        </p:pic>
        <p:pic>
          <p:nvPicPr>
            <p:cNvPr id="109" name="Picture 108">
              <a:extLst>
                <a:ext uri="{FF2B5EF4-FFF2-40B4-BE49-F238E27FC236}">
                  <a16:creationId xmlns:a16="http://schemas.microsoft.com/office/drawing/2014/main" id="{47B58B36-CEEC-4F86-AC91-DA00B8C03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87" y="599156"/>
              <a:ext cx="1350150" cy="284931"/>
            </a:xfrm>
            <a:prstGeom prst="rect">
              <a:avLst/>
            </a:prstGeom>
          </p:spPr>
        </p:pic>
        <p:pic>
          <p:nvPicPr>
            <p:cNvPr id="110" name="Picture 109">
              <a:extLst>
                <a:ext uri="{FF2B5EF4-FFF2-40B4-BE49-F238E27FC236}">
                  <a16:creationId xmlns:a16="http://schemas.microsoft.com/office/drawing/2014/main" id="{B79E5A27-47EC-42C2-9595-CBA7F6F86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84" y="429013"/>
              <a:ext cx="619521" cy="625220"/>
            </a:xfrm>
            <a:prstGeom prst="rect">
              <a:avLst/>
            </a:prstGeom>
          </p:spPr>
        </p:pic>
        <p:pic>
          <p:nvPicPr>
            <p:cNvPr id="111" name="Picture 110">
              <a:extLst>
                <a:ext uri="{FF2B5EF4-FFF2-40B4-BE49-F238E27FC236}">
                  <a16:creationId xmlns:a16="http://schemas.microsoft.com/office/drawing/2014/main" id="{8F8662B3-675D-427E-AFDA-31F251C7F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919" y="429012"/>
              <a:ext cx="619521" cy="625220"/>
            </a:xfrm>
            <a:prstGeom prst="rect">
              <a:avLst/>
            </a:prstGeom>
          </p:spPr>
        </p:pic>
        <p:sp>
          <p:nvSpPr>
            <p:cNvPr id="112" name="Flowchart: Connector 111">
              <a:extLst>
                <a:ext uri="{FF2B5EF4-FFF2-40B4-BE49-F238E27FC236}">
                  <a16:creationId xmlns:a16="http://schemas.microsoft.com/office/drawing/2014/main" id="{D3463EDF-2158-4901-B4E1-56840C516D14}"/>
                </a:ext>
              </a:extLst>
            </p:cNvPr>
            <p:cNvSpPr/>
            <p:nvPr/>
          </p:nvSpPr>
          <p:spPr>
            <a:xfrm>
              <a:off x="6779920" y="439950"/>
              <a:ext cx="619520" cy="601582"/>
            </a:xfrm>
            <a:prstGeom prst="flowChartConnector">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113" name="AutoShape 123"/>
          <p:cNvSpPr>
            <a:spLocks noChangeAspect="1"/>
          </p:cNvSpPr>
          <p:nvPr/>
        </p:nvSpPr>
        <p:spPr bwMode="auto">
          <a:xfrm>
            <a:off x="5653722" y="2110175"/>
            <a:ext cx="970857" cy="10682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accent4"/>
          </a:solidFill>
          <a:ln>
            <a:noFill/>
          </a:ln>
          <a:effec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14" name="Freeform 48"/>
          <p:cNvSpPr>
            <a:spLocks noEditPoints="1"/>
          </p:cNvSpPr>
          <p:nvPr/>
        </p:nvSpPr>
        <p:spPr bwMode="auto">
          <a:xfrm>
            <a:off x="5719956" y="3846009"/>
            <a:ext cx="755720" cy="295506"/>
          </a:xfrm>
          <a:custGeom>
            <a:avLst/>
            <a:gdLst>
              <a:gd name="T0" fmla="*/ 336 w 364"/>
              <a:gd name="T1" fmla="*/ 7 h 142"/>
              <a:gd name="T2" fmla="*/ 258 w 364"/>
              <a:gd name="T3" fmla="*/ 5 h 142"/>
              <a:gd name="T4" fmla="*/ 192 w 364"/>
              <a:gd name="T5" fmla="*/ 16 h 142"/>
              <a:gd name="T6" fmla="*/ 182 w 364"/>
              <a:gd name="T7" fmla="*/ 16 h 142"/>
              <a:gd name="T8" fmla="*/ 172 w 364"/>
              <a:gd name="T9" fmla="*/ 16 h 142"/>
              <a:gd name="T10" fmla="*/ 106 w 364"/>
              <a:gd name="T11" fmla="*/ 5 h 142"/>
              <a:gd name="T12" fmla="*/ 28 w 364"/>
              <a:gd name="T13" fmla="*/ 7 h 142"/>
              <a:gd name="T14" fmla="*/ 0 w 364"/>
              <a:gd name="T15" fmla="*/ 11 h 142"/>
              <a:gd name="T16" fmla="*/ 0 w 364"/>
              <a:gd name="T17" fmla="*/ 38 h 142"/>
              <a:gd name="T18" fmla="*/ 9 w 364"/>
              <a:gd name="T19" fmla="*/ 47 h 142"/>
              <a:gd name="T20" fmla="*/ 27 w 364"/>
              <a:gd name="T21" fmla="*/ 104 h 142"/>
              <a:gd name="T22" fmla="*/ 109 w 364"/>
              <a:gd name="T23" fmla="*/ 132 h 142"/>
              <a:gd name="T24" fmla="*/ 172 w 364"/>
              <a:gd name="T25" fmla="*/ 53 h 142"/>
              <a:gd name="T26" fmla="*/ 182 w 364"/>
              <a:gd name="T27" fmla="*/ 48 h 142"/>
              <a:gd name="T28" fmla="*/ 192 w 364"/>
              <a:gd name="T29" fmla="*/ 53 h 142"/>
              <a:gd name="T30" fmla="*/ 255 w 364"/>
              <a:gd name="T31" fmla="*/ 132 h 142"/>
              <a:gd name="T32" fmla="*/ 337 w 364"/>
              <a:gd name="T33" fmla="*/ 104 h 142"/>
              <a:gd name="T34" fmla="*/ 355 w 364"/>
              <a:gd name="T35" fmla="*/ 47 h 142"/>
              <a:gd name="T36" fmla="*/ 364 w 364"/>
              <a:gd name="T37" fmla="*/ 38 h 142"/>
              <a:gd name="T38" fmla="*/ 364 w 364"/>
              <a:gd name="T39" fmla="*/ 11 h 142"/>
              <a:gd name="T40" fmla="*/ 336 w 364"/>
              <a:gd name="T41" fmla="*/ 7 h 142"/>
              <a:gd name="T42" fmla="*/ 128 w 364"/>
              <a:gd name="T43" fmla="*/ 120 h 142"/>
              <a:gd name="T44" fmla="*/ 81 w 364"/>
              <a:gd name="T45" fmla="*/ 126 h 142"/>
              <a:gd name="T46" fmla="*/ 25 w 364"/>
              <a:gd name="T47" fmla="*/ 83 h 142"/>
              <a:gd name="T48" fmla="*/ 25 w 364"/>
              <a:gd name="T49" fmla="*/ 31 h 142"/>
              <a:gd name="T50" fmla="*/ 85 w 364"/>
              <a:gd name="T51" fmla="*/ 14 h 142"/>
              <a:gd name="T52" fmla="*/ 154 w 364"/>
              <a:gd name="T53" fmla="*/ 37 h 142"/>
              <a:gd name="T54" fmla="*/ 128 w 364"/>
              <a:gd name="T55" fmla="*/ 120 h 142"/>
              <a:gd name="T56" fmla="*/ 339 w 364"/>
              <a:gd name="T57" fmla="*/ 83 h 142"/>
              <a:gd name="T58" fmla="*/ 283 w 364"/>
              <a:gd name="T59" fmla="*/ 126 h 142"/>
              <a:gd name="T60" fmla="*/ 236 w 364"/>
              <a:gd name="T61" fmla="*/ 120 h 142"/>
              <a:gd name="T62" fmla="*/ 210 w 364"/>
              <a:gd name="T63" fmla="*/ 37 h 142"/>
              <a:gd name="T64" fmla="*/ 279 w 364"/>
              <a:gd name="T65" fmla="*/ 14 h 142"/>
              <a:gd name="T66" fmla="*/ 339 w 364"/>
              <a:gd name="T67" fmla="*/ 31 h 142"/>
              <a:gd name="T68" fmla="*/ 339 w 364"/>
              <a:gd name="T69" fmla="*/ 8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4" h="142">
                <a:moveTo>
                  <a:pt x="336" y="7"/>
                </a:moveTo>
                <a:cubicBezTo>
                  <a:pt x="336" y="7"/>
                  <a:pt x="290" y="0"/>
                  <a:pt x="258" y="5"/>
                </a:cubicBezTo>
                <a:cubicBezTo>
                  <a:pt x="227" y="10"/>
                  <a:pt x="200" y="17"/>
                  <a:pt x="192" y="16"/>
                </a:cubicBezTo>
                <a:cubicBezTo>
                  <a:pt x="184" y="16"/>
                  <a:pt x="182" y="16"/>
                  <a:pt x="182" y="16"/>
                </a:cubicBezTo>
                <a:cubicBezTo>
                  <a:pt x="182" y="16"/>
                  <a:pt x="180" y="16"/>
                  <a:pt x="172" y="16"/>
                </a:cubicBezTo>
                <a:cubicBezTo>
                  <a:pt x="164" y="17"/>
                  <a:pt x="137" y="10"/>
                  <a:pt x="106" y="5"/>
                </a:cubicBezTo>
                <a:cubicBezTo>
                  <a:pt x="74" y="0"/>
                  <a:pt x="28" y="7"/>
                  <a:pt x="28" y="7"/>
                </a:cubicBezTo>
                <a:cubicBezTo>
                  <a:pt x="0" y="11"/>
                  <a:pt x="0" y="11"/>
                  <a:pt x="0" y="11"/>
                </a:cubicBezTo>
                <a:cubicBezTo>
                  <a:pt x="0" y="38"/>
                  <a:pt x="0" y="38"/>
                  <a:pt x="0" y="38"/>
                </a:cubicBezTo>
                <a:cubicBezTo>
                  <a:pt x="0" y="38"/>
                  <a:pt x="7" y="44"/>
                  <a:pt x="9" y="47"/>
                </a:cubicBezTo>
                <a:cubicBezTo>
                  <a:pt x="10" y="51"/>
                  <a:pt x="20" y="89"/>
                  <a:pt x="27" y="104"/>
                </a:cubicBezTo>
                <a:cubicBezTo>
                  <a:pt x="33" y="119"/>
                  <a:pt x="55" y="142"/>
                  <a:pt x="109" y="132"/>
                </a:cubicBezTo>
                <a:cubicBezTo>
                  <a:pt x="162" y="123"/>
                  <a:pt x="168" y="56"/>
                  <a:pt x="172" y="53"/>
                </a:cubicBezTo>
                <a:cubicBezTo>
                  <a:pt x="175" y="49"/>
                  <a:pt x="182" y="48"/>
                  <a:pt x="182" y="48"/>
                </a:cubicBezTo>
                <a:cubicBezTo>
                  <a:pt x="182" y="48"/>
                  <a:pt x="189" y="49"/>
                  <a:pt x="192" y="53"/>
                </a:cubicBezTo>
                <a:cubicBezTo>
                  <a:pt x="196" y="56"/>
                  <a:pt x="202" y="123"/>
                  <a:pt x="255" y="132"/>
                </a:cubicBezTo>
                <a:cubicBezTo>
                  <a:pt x="309" y="142"/>
                  <a:pt x="331" y="119"/>
                  <a:pt x="337" y="104"/>
                </a:cubicBezTo>
                <a:cubicBezTo>
                  <a:pt x="344" y="89"/>
                  <a:pt x="354" y="51"/>
                  <a:pt x="355" y="47"/>
                </a:cubicBezTo>
                <a:cubicBezTo>
                  <a:pt x="357" y="44"/>
                  <a:pt x="364" y="38"/>
                  <a:pt x="364" y="38"/>
                </a:cubicBezTo>
                <a:cubicBezTo>
                  <a:pt x="364" y="11"/>
                  <a:pt x="364" y="11"/>
                  <a:pt x="364" y="11"/>
                </a:cubicBezTo>
                <a:lnTo>
                  <a:pt x="336" y="7"/>
                </a:lnTo>
                <a:close/>
                <a:moveTo>
                  <a:pt x="128" y="120"/>
                </a:moveTo>
                <a:cubicBezTo>
                  <a:pt x="128" y="120"/>
                  <a:pt x="107" y="129"/>
                  <a:pt x="81" y="126"/>
                </a:cubicBezTo>
                <a:cubicBezTo>
                  <a:pt x="55" y="123"/>
                  <a:pt x="40" y="125"/>
                  <a:pt x="25" y="83"/>
                </a:cubicBezTo>
                <a:cubicBezTo>
                  <a:pt x="25" y="83"/>
                  <a:pt x="15" y="50"/>
                  <a:pt x="25" y="31"/>
                </a:cubicBezTo>
                <a:cubicBezTo>
                  <a:pt x="25" y="31"/>
                  <a:pt x="32" y="14"/>
                  <a:pt x="85" y="14"/>
                </a:cubicBezTo>
                <a:cubicBezTo>
                  <a:pt x="139" y="14"/>
                  <a:pt x="149" y="28"/>
                  <a:pt x="154" y="37"/>
                </a:cubicBezTo>
                <a:cubicBezTo>
                  <a:pt x="160" y="47"/>
                  <a:pt x="163" y="96"/>
                  <a:pt x="128" y="120"/>
                </a:cubicBezTo>
                <a:close/>
                <a:moveTo>
                  <a:pt x="339" y="83"/>
                </a:moveTo>
                <a:cubicBezTo>
                  <a:pt x="324" y="125"/>
                  <a:pt x="309" y="123"/>
                  <a:pt x="283" y="126"/>
                </a:cubicBezTo>
                <a:cubicBezTo>
                  <a:pt x="257" y="129"/>
                  <a:pt x="236" y="120"/>
                  <a:pt x="236" y="120"/>
                </a:cubicBezTo>
                <a:cubicBezTo>
                  <a:pt x="201" y="96"/>
                  <a:pt x="204" y="47"/>
                  <a:pt x="210" y="37"/>
                </a:cubicBezTo>
                <a:cubicBezTo>
                  <a:pt x="215" y="28"/>
                  <a:pt x="225" y="14"/>
                  <a:pt x="279" y="14"/>
                </a:cubicBezTo>
                <a:cubicBezTo>
                  <a:pt x="332" y="14"/>
                  <a:pt x="339" y="31"/>
                  <a:pt x="339" y="31"/>
                </a:cubicBezTo>
                <a:cubicBezTo>
                  <a:pt x="349" y="50"/>
                  <a:pt x="339" y="83"/>
                  <a:pt x="339" y="83"/>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8159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animEffect transition="in" filter="fade">
                                      <p:cBhvr>
                                        <p:cTn id="24" dur="500"/>
                                        <p:tgtEl>
                                          <p:spTgt spid="4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fltVal val="0"/>
                                          </p:val>
                                        </p:tav>
                                        <p:tav tm="100000">
                                          <p:val>
                                            <p:strVal val="#ppt_w"/>
                                          </p:val>
                                        </p:tav>
                                      </p:tavLst>
                                    </p:anim>
                                    <p:anim calcmode="lin" valueType="num">
                                      <p:cBhvr>
                                        <p:cTn id="28" dur="500" fill="hold"/>
                                        <p:tgtEl>
                                          <p:spTgt spid="64"/>
                                        </p:tgtEl>
                                        <p:attrNameLst>
                                          <p:attrName>ppt_h</p:attrName>
                                        </p:attrNameLst>
                                      </p:cBhvr>
                                      <p:tavLst>
                                        <p:tav tm="0">
                                          <p:val>
                                            <p:fltVal val="0"/>
                                          </p:val>
                                        </p:tav>
                                        <p:tav tm="100000">
                                          <p:val>
                                            <p:strVal val="#ppt_h"/>
                                          </p:val>
                                        </p:tav>
                                      </p:tavLst>
                                    </p:anim>
                                    <p:animEffect transition="in" filter="fade">
                                      <p:cBhvr>
                                        <p:cTn id="29" dur="500"/>
                                        <p:tgtEl>
                                          <p:spTgt spid="64"/>
                                        </p:tgtEl>
                                      </p:cBhvr>
                                    </p:animEffect>
                                  </p:childTnLst>
                                </p:cTn>
                              </p:par>
                            </p:childTnLst>
                          </p:cTn>
                        </p:par>
                        <p:par>
                          <p:cTn id="30" fill="hold">
                            <p:stCondLst>
                              <p:cond delay="1000"/>
                            </p:stCondLst>
                            <p:childTnLst>
                              <p:par>
                                <p:cTn id="31" presetID="53"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par>
                                <p:cTn id="36" presetID="53" presetClass="entr" presetSubtype="16"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animEffect transition="in" filter="fade">
                                      <p:cBhvr>
                                        <p:cTn id="40" dur="500"/>
                                        <p:tgtEl>
                                          <p:spTgt spid="52"/>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ppt_w</p:attrName>
                                        </p:attrNameLst>
                                      </p:cBhvr>
                                      <p:tavLst>
                                        <p:tav tm="0">
                                          <p:val>
                                            <p:fltVal val="0"/>
                                          </p:val>
                                        </p:tav>
                                        <p:tav tm="100000">
                                          <p:val>
                                            <p:strVal val="#ppt_w"/>
                                          </p:val>
                                        </p:tav>
                                      </p:tavLst>
                                    </p:anim>
                                    <p:anim calcmode="lin" valueType="num">
                                      <p:cBhvr>
                                        <p:cTn id="44" dur="500" fill="hold"/>
                                        <p:tgtEl>
                                          <p:spTgt spid="47"/>
                                        </p:tgtEl>
                                        <p:attrNameLst>
                                          <p:attrName>ppt_h</p:attrName>
                                        </p:attrNameLst>
                                      </p:cBhvr>
                                      <p:tavLst>
                                        <p:tav tm="0">
                                          <p:val>
                                            <p:fltVal val="0"/>
                                          </p:val>
                                        </p:tav>
                                        <p:tav tm="100000">
                                          <p:val>
                                            <p:strVal val="#ppt_h"/>
                                          </p:val>
                                        </p:tav>
                                      </p:tavLst>
                                    </p:anim>
                                    <p:animEffect transition="in" filter="fade">
                                      <p:cBhvr>
                                        <p:cTn id="45" dur="500"/>
                                        <p:tgtEl>
                                          <p:spTgt spid="47"/>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500"/>
                                        <p:tgtEl>
                                          <p:spTgt spid="7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par>
                          <p:cTn id="78" fill="hold">
                            <p:stCondLst>
                              <p:cond delay="4000"/>
                            </p:stCondLst>
                            <p:childTnLst>
                              <p:par>
                                <p:cTn id="79" presetID="10" presetClass="entr" presetSubtype="0" fill="hold" nodeType="afterEffect">
                                  <p:stCondLst>
                                    <p:cond delay="0"/>
                                  </p:stCondLst>
                                  <p:childTnLst>
                                    <p:set>
                                      <p:cBhvr>
                                        <p:cTn id="80" dur="1" fill="hold">
                                          <p:stCondLst>
                                            <p:cond delay="0"/>
                                          </p:stCondLst>
                                        </p:cTn>
                                        <p:tgtEl>
                                          <p:spTgt spid="96"/>
                                        </p:tgtEl>
                                        <p:attrNameLst>
                                          <p:attrName>style.visibility</p:attrName>
                                        </p:attrNameLst>
                                      </p:cBhvr>
                                      <p:to>
                                        <p:strVal val="visible"/>
                                      </p:to>
                                    </p:set>
                                    <p:animEffect transition="in" filter="fade">
                                      <p:cBhvr>
                                        <p:cTn id="81" dur="500"/>
                                        <p:tgtEl>
                                          <p:spTgt spid="96"/>
                                        </p:tgtEl>
                                      </p:cBhvr>
                                    </p:animEffect>
                                  </p:childTnLst>
                                </p:cTn>
                              </p:par>
                            </p:childTnLst>
                          </p:cTn>
                        </p:par>
                        <p:par>
                          <p:cTn id="82" fill="hold">
                            <p:stCondLst>
                              <p:cond delay="4500"/>
                            </p:stCondLst>
                            <p:childTnLst>
                              <p:par>
                                <p:cTn id="83" presetID="10" presetClass="entr" presetSubtype="0" fill="hold" nodeType="after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fade">
                                      <p:cBhvr>
                                        <p:cTn id="85" dur="500"/>
                                        <p:tgtEl>
                                          <p:spTgt spid="100"/>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13"/>
                                        </p:tgtEl>
                                        <p:attrNameLst>
                                          <p:attrName>style.visibility</p:attrName>
                                        </p:attrNameLst>
                                      </p:cBhvr>
                                      <p:to>
                                        <p:strVal val="visible"/>
                                      </p:to>
                                    </p:set>
                                    <p:anim calcmode="lin" valueType="num">
                                      <p:cBhvr>
                                        <p:cTn id="88" dur="500" fill="hold"/>
                                        <p:tgtEl>
                                          <p:spTgt spid="113"/>
                                        </p:tgtEl>
                                        <p:attrNameLst>
                                          <p:attrName>ppt_w</p:attrName>
                                        </p:attrNameLst>
                                      </p:cBhvr>
                                      <p:tavLst>
                                        <p:tav tm="0">
                                          <p:val>
                                            <p:fltVal val="0"/>
                                          </p:val>
                                        </p:tav>
                                        <p:tav tm="100000">
                                          <p:val>
                                            <p:strVal val="#ppt_w"/>
                                          </p:val>
                                        </p:tav>
                                      </p:tavLst>
                                    </p:anim>
                                    <p:anim calcmode="lin" valueType="num">
                                      <p:cBhvr>
                                        <p:cTn id="89" dur="500" fill="hold"/>
                                        <p:tgtEl>
                                          <p:spTgt spid="113"/>
                                        </p:tgtEl>
                                        <p:attrNameLst>
                                          <p:attrName>ppt_h</p:attrName>
                                        </p:attrNameLst>
                                      </p:cBhvr>
                                      <p:tavLst>
                                        <p:tav tm="0">
                                          <p:val>
                                            <p:fltVal val="0"/>
                                          </p:val>
                                        </p:tav>
                                        <p:tav tm="100000">
                                          <p:val>
                                            <p:strVal val="#ppt_h"/>
                                          </p:val>
                                        </p:tav>
                                      </p:tavLst>
                                    </p:anim>
                                    <p:animEffect transition="in" filter="fade">
                                      <p:cBhvr>
                                        <p:cTn id="9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1" grpId="0" animBg="1"/>
      <p:bldP spid="63" grpId="0" animBg="1"/>
      <p:bldP spid="64" grpId="0" animBg="1"/>
      <p:bldP spid="66" grpId="0"/>
      <p:bldP spid="71" grpId="0"/>
      <p:bldP spid="76" grpId="0"/>
      <p:bldP spid="81" grpId="0"/>
      <p:bldP spid="1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313"/>
          <a:stretch/>
        </p:blipFill>
        <p:spPr>
          <a:xfrm>
            <a:off x="0" y="0"/>
            <a:ext cx="12193123" cy="6083808"/>
          </a:xfrm>
          <a:prstGeom prst="rect">
            <a:avLst/>
          </a:prstGeom>
        </p:spPr>
      </p:pic>
      <p:sp>
        <p:nvSpPr>
          <p:cNvPr id="4" name="Rectangle 3"/>
          <p:cNvSpPr/>
          <p:nvPr/>
        </p:nvSpPr>
        <p:spPr>
          <a:xfrm>
            <a:off x="0" y="0"/>
            <a:ext cx="12192000" cy="10361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839845" y="-66827"/>
            <a:ext cx="9623665" cy="1042047"/>
            <a:chOff x="1596005" y="12186"/>
            <a:chExt cx="9623665" cy="1042047"/>
          </a:xfrm>
        </p:grpSpPr>
        <p:pic>
          <p:nvPicPr>
            <p:cNvPr id="6" name="Picture 5">
              <a:extLst>
                <a:ext uri="{FF2B5EF4-FFF2-40B4-BE49-F238E27FC236}">
                  <a16:creationId xmlns:a16="http://schemas.microsoft.com/office/drawing/2014/main" id="{59BC62CD-6FF0-4B76-8025-2BBD2EB79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017" y="599156"/>
              <a:ext cx="1350150" cy="284931"/>
            </a:xfrm>
            <a:prstGeom prst="rect">
              <a:avLst/>
            </a:prstGeom>
          </p:spPr>
        </p:pic>
        <p:pic>
          <p:nvPicPr>
            <p:cNvPr id="7" name="Picture 6">
              <a:extLst>
                <a:ext uri="{FF2B5EF4-FFF2-40B4-BE49-F238E27FC236}">
                  <a16:creationId xmlns:a16="http://schemas.microsoft.com/office/drawing/2014/main" id="{919DFB66-3DDD-49DC-83B7-70D041930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0214" y="429013"/>
              <a:ext cx="619521" cy="625220"/>
            </a:xfrm>
            <a:prstGeom prst="rect">
              <a:avLst/>
            </a:prstGeom>
          </p:spPr>
        </p:pic>
        <p:sp>
          <p:nvSpPr>
            <p:cNvPr id="8" name="テキスト プレースホルダー 23">
              <a:extLst>
                <a:ext uri="{FF2B5EF4-FFF2-40B4-BE49-F238E27FC236}">
                  <a16:creationId xmlns:a16="http://schemas.microsoft.com/office/drawing/2014/main" id="{D7549700-8220-4886-A54B-29D4EC76870D}"/>
                </a:ext>
              </a:extLst>
            </p:cNvPr>
            <p:cNvSpPr txBox="1">
              <a:spLocks/>
            </p:cNvSpPr>
            <p:nvPr/>
          </p:nvSpPr>
          <p:spPr>
            <a:xfrm>
              <a:off x="1596005" y="12186"/>
              <a:ext cx="9623665" cy="38380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kumimoji="1" lang="en-US" altLang="ja-JP" sz="1900" b="1" dirty="0">
                  <a:latin typeface="Maiandra GD" panose="020E0502030308020204" pitchFamily="34" charset="0"/>
                </a:rPr>
                <a:t>Overview               Data/Methods</a:t>
              </a:r>
              <a:r>
                <a:rPr kumimoji="1" lang="en-US" altLang="ja-JP" sz="1900" b="1" dirty="0">
                  <a:solidFill>
                    <a:srgbClr val="ED7D31"/>
                  </a:solidFill>
                  <a:latin typeface="Maiandra GD" panose="020E0502030308020204" pitchFamily="34" charset="0"/>
                </a:rPr>
                <a:t>                  </a:t>
              </a:r>
              <a:r>
                <a:rPr kumimoji="1" lang="en-US" altLang="ja-JP" sz="1900" b="1" dirty="0">
                  <a:latin typeface="Maiandra GD" panose="020E0502030308020204" pitchFamily="34" charset="0"/>
                </a:rPr>
                <a:t>Results</a:t>
              </a:r>
              <a:r>
                <a:rPr kumimoji="1" lang="en-US" altLang="ja-JP" sz="1900" b="1" dirty="0">
                  <a:solidFill>
                    <a:srgbClr val="ED7D31"/>
                  </a:solidFill>
                  <a:latin typeface="Maiandra GD" panose="020E0502030308020204" pitchFamily="34" charset="0"/>
                </a:rPr>
                <a:t>  </a:t>
              </a:r>
              <a:r>
                <a:rPr kumimoji="1" lang="en-US" altLang="ja-JP" sz="1900" b="1" dirty="0">
                  <a:latin typeface="Maiandra GD" panose="020E0502030308020204" pitchFamily="34" charset="0"/>
                </a:rPr>
                <a:t>                   </a:t>
              </a:r>
              <a:r>
                <a:rPr kumimoji="1" lang="en-US" altLang="ja-JP" sz="1900" b="1" dirty="0">
                  <a:solidFill>
                    <a:srgbClr val="ED7D31"/>
                  </a:solidFill>
                  <a:latin typeface="Maiandra GD" panose="020E0502030308020204" pitchFamily="34" charset="0"/>
                </a:rPr>
                <a:t>Discussion</a:t>
              </a:r>
              <a:endParaRPr kumimoji="1" lang="ja-JP" altLang="en-US" sz="1900" b="1" dirty="0">
                <a:solidFill>
                  <a:srgbClr val="ED7D31"/>
                </a:solidFill>
                <a:latin typeface="Maiandra GD" panose="020E0502030308020204" pitchFamily="34" charset="0"/>
              </a:endParaRPr>
            </a:p>
          </p:txBody>
        </p:sp>
        <p:pic>
          <p:nvPicPr>
            <p:cNvPr id="9" name="Picture 8">
              <a:extLst>
                <a:ext uri="{FF2B5EF4-FFF2-40B4-BE49-F238E27FC236}">
                  <a16:creationId xmlns:a16="http://schemas.microsoft.com/office/drawing/2014/main" id="{14812A7D-DAE1-4F2F-8267-96284BC13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7252" y="599156"/>
              <a:ext cx="1350150" cy="284931"/>
            </a:xfrm>
            <a:prstGeom prst="rect">
              <a:avLst/>
            </a:prstGeom>
          </p:spPr>
        </p:pic>
        <p:pic>
          <p:nvPicPr>
            <p:cNvPr id="10" name="Picture 9">
              <a:extLst>
                <a:ext uri="{FF2B5EF4-FFF2-40B4-BE49-F238E27FC236}">
                  <a16:creationId xmlns:a16="http://schemas.microsoft.com/office/drawing/2014/main" id="{9BA5D1BB-4F2D-4507-8F23-E66461D23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8449" y="429013"/>
              <a:ext cx="619521" cy="625220"/>
            </a:xfrm>
            <a:prstGeom prst="rect">
              <a:avLst/>
            </a:prstGeom>
          </p:spPr>
        </p:pic>
        <p:pic>
          <p:nvPicPr>
            <p:cNvPr id="11" name="Picture 10">
              <a:extLst>
                <a:ext uri="{FF2B5EF4-FFF2-40B4-BE49-F238E27FC236}">
                  <a16:creationId xmlns:a16="http://schemas.microsoft.com/office/drawing/2014/main" id="{47B58B36-CEEC-4F86-AC91-DA00B8C03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487" y="599156"/>
              <a:ext cx="1350150" cy="284931"/>
            </a:xfrm>
            <a:prstGeom prst="rect">
              <a:avLst/>
            </a:prstGeom>
          </p:spPr>
        </p:pic>
        <p:pic>
          <p:nvPicPr>
            <p:cNvPr id="12" name="Picture 11">
              <a:extLst>
                <a:ext uri="{FF2B5EF4-FFF2-40B4-BE49-F238E27FC236}">
                  <a16:creationId xmlns:a16="http://schemas.microsoft.com/office/drawing/2014/main" id="{B79E5A27-47EC-42C2-9595-CBA7F6F86A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684" y="429013"/>
              <a:ext cx="619521" cy="625220"/>
            </a:xfrm>
            <a:prstGeom prst="rect">
              <a:avLst/>
            </a:prstGeom>
          </p:spPr>
        </p:pic>
        <p:pic>
          <p:nvPicPr>
            <p:cNvPr id="13" name="Picture 12">
              <a:extLst>
                <a:ext uri="{FF2B5EF4-FFF2-40B4-BE49-F238E27FC236}">
                  <a16:creationId xmlns:a16="http://schemas.microsoft.com/office/drawing/2014/main" id="{8F8662B3-675D-427E-AFDA-31F251C7F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4919" y="429012"/>
              <a:ext cx="619521" cy="625220"/>
            </a:xfrm>
            <a:prstGeom prst="rect">
              <a:avLst/>
            </a:prstGeom>
          </p:spPr>
        </p:pic>
        <p:sp>
          <p:nvSpPr>
            <p:cNvPr id="14" name="Flowchart: Connector 13">
              <a:extLst>
                <a:ext uri="{FF2B5EF4-FFF2-40B4-BE49-F238E27FC236}">
                  <a16:creationId xmlns:a16="http://schemas.microsoft.com/office/drawing/2014/main" id="{D3463EDF-2158-4901-B4E1-56840C516D14}"/>
                </a:ext>
              </a:extLst>
            </p:cNvPr>
            <p:cNvSpPr/>
            <p:nvPr/>
          </p:nvSpPr>
          <p:spPr>
            <a:xfrm>
              <a:off x="9218320" y="439950"/>
              <a:ext cx="619520" cy="601582"/>
            </a:xfrm>
            <a:prstGeom prst="flowChartConnector">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15" name="Rectangle 14"/>
          <p:cNvSpPr/>
          <p:nvPr/>
        </p:nvSpPr>
        <p:spPr>
          <a:xfrm>
            <a:off x="246024" y="5361940"/>
            <a:ext cx="8631276" cy="1323439"/>
          </a:xfrm>
          <a:prstGeom prst="rect">
            <a:avLst/>
          </a:prstGeom>
        </p:spPr>
        <p:txBody>
          <a:bodyPr wrap="square">
            <a:spAutoFit/>
          </a:bodyPr>
          <a:lstStyle/>
          <a:p>
            <a:r>
              <a:rPr lang="en-US" sz="1600" dirty="0">
                <a:latin typeface="Maiandra GD" panose="020E0502030308020204" pitchFamily="34" charset="0"/>
              </a:rPr>
              <a:t>The unveiled relationship between climate, human interactions and crime is one that will affect people's well-being, and more attention should be drawn to it.</a:t>
            </a:r>
          </a:p>
          <a:p>
            <a:endParaRPr lang="en-US" sz="1600" dirty="0">
              <a:latin typeface="Maiandra GD" panose="020E0502030308020204" pitchFamily="34" charset="0"/>
            </a:endParaRPr>
          </a:p>
          <a:p>
            <a:r>
              <a:rPr lang="en-US" sz="1600" dirty="0">
                <a:latin typeface="Maiandra GD" panose="020E0502030308020204" pitchFamily="34" charset="0"/>
              </a:rPr>
              <a:t>The achieved results affirmed that there is such thing as "Good weather for crime!", meaning that, apart from the traditional grounds of crime, temporal factors can also play a crucial role.</a:t>
            </a:r>
          </a:p>
        </p:txBody>
      </p:sp>
      <p:sp>
        <p:nvSpPr>
          <p:cNvPr id="16" name="Rectangle 15"/>
          <p:cNvSpPr/>
          <p:nvPr/>
        </p:nvSpPr>
        <p:spPr>
          <a:xfrm>
            <a:off x="611286" y="2387244"/>
            <a:ext cx="2421571" cy="1815882"/>
          </a:xfrm>
          <a:prstGeom prst="rect">
            <a:avLst/>
          </a:prstGeom>
        </p:spPr>
        <p:txBody>
          <a:bodyPr wrap="square">
            <a:spAutoFit/>
          </a:bodyPr>
          <a:lstStyle/>
          <a:p>
            <a:pPr algn="just"/>
            <a:r>
              <a:rPr lang="en-US" sz="1600" dirty="0">
                <a:latin typeface="Maiandra GD" panose="020E0502030308020204" pitchFamily="34" charset="0"/>
              </a:rPr>
              <a:t>On this level of the analysis, the outcomes are pretty satisfying, some errors were found in the data, but it is always a part of the process.</a:t>
            </a:r>
          </a:p>
        </p:txBody>
      </p:sp>
      <p:sp>
        <p:nvSpPr>
          <p:cNvPr id="17" name="Rectangle 16"/>
          <p:cNvSpPr/>
          <p:nvPr/>
        </p:nvSpPr>
        <p:spPr>
          <a:xfrm>
            <a:off x="3644143" y="2387244"/>
            <a:ext cx="2272867" cy="1815882"/>
          </a:xfrm>
          <a:prstGeom prst="rect">
            <a:avLst/>
          </a:prstGeom>
        </p:spPr>
        <p:txBody>
          <a:bodyPr wrap="square">
            <a:spAutoFit/>
          </a:bodyPr>
          <a:lstStyle/>
          <a:p>
            <a:pPr algn="just"/>
            <a:r>
              <a:rPr lang="en-US" sz="1600" dirty="0">
                <a:latin typeface="Maiandra GD" panose="020E0502030308020204" pitchFamily="34" charset="0"/>
              </a:rPr>
              <a:t>The the link between rising temperatures and crime almost</a:t>
            </a:r>
          </a:p>
          <a:p>
            <a:pPr algn="just"/>
            <a:r>
              <a:rPr lang="en-US" sz="1600" dirty="0">
                <a:latin typeface="Maiandra GD" panose="020E0502030308020204" pitchFamily="34" charset="0"/>
              </a:rPr>
              <a:t>disappeared during the summer months in Tartu, notably in June, July and August.</a:t>
            </a:r>
          </a:p>
        </p:txBody>
      </p:sp>
      <p:sp>
        <p:nvSpPr>
          <p:cNvPr id="18" name="Rectangle 17"/>
          <p:cNvSpPr/>
          <p:nvPr/>
        </p:nvSpPr>
        <p:spPr>
          <a:xfrm>
            <a:off x="6233703" y="2387244"/>
            <a:ext cx="2558261" cy="2308324"/>
          </a:xfrm>
          <a:prstGeom prst="rect">
            <a:avLst/>
          </a:prstGeom>
        </p:spPr>
        <p:txBody>
          <a:bodyPr wrap="square">
            <a:spAutoFit/>
          </a:bodyPr>
          <a:lstStyle/>
          <a:p>
            <a:pPr algn="just"/>
            <a:r>
              <a:rPr lang="en-US" sz="1600" dirty="0">
                <a:latin typeface="Maiandra GD" panose="020E0502030308020204" pitchFamily="34" charset="0"/>
              </a:rPr>
              <a:t>People leave home more often on sunny days, which leads to an increase in interactions between people and thus an increase in the risk of interpersonal conflicts and opportunities for robberies and thefts.</a:t>
            </a:r>
          </a:p>
        </p:txBody>
      </p:sp>
      <p:sp>
        <p:nvSpPr>
          <p:cNvPr id="19" name="Rectangle 18"/>
          <p:cNvSpPr/>
          <p:nvPr/>
        </p:nvSpPr>
        <p:spPr>
          <a:xfrm>
            <a:off x="9154432" y="2387244"/>
            <a:ext cx="2353551" cy="2800767"/>
          </a:xfrm>
          <a:prstGeom prst="rect">
            <a:avLst/>
          </a:prstGeom>
        </p:spPr>
        <p:txBody>
          <a:bodyPr wrap="square">
            <a:spAutoFit/>
          </a:bodyPr>
          <a:lstStyle/>
          <a:p>
            <a:pPr algn="just"/>
            <a:r>
              <a:rPr lang="en-US" sz="1600" dirty="0">
                <a:latin typeface="Maiandra GD" panose="020E0502030308020204" pitchFamily="34" charset="0"/>
              </a:rPr>
              <a:t>These results of weekly distribution of crime go along with our literature overview (</a:t>
            </a:r>
            <a:r>
              <a:rPr lang="en-US" sz="1600" dirty="0" err="1">
                <a:latin typeface="Maiandra GD" panose="020E0502030308020204" pitchFamily="34" charset="0"/>
              </a:rPr>
              <a:t>Montoliola</a:t>
            </a:r>
            <a:r>
              <a:rPr lang="en-US" sz="1600" dirty="0">
                <a:latin typeface="Maiandra GD" panose="020E0502030308020204" pitchFamily="34" charset="0"/>
              </a:rPr>
              <a:t> et. al, 2016). Crime rates fall from weekdays; thereafter, they begin to rise reaching a peak on weekends.</a:t>
            </a:r>
          </a:p>
          <a:p>
            <a:pPr algn="just"/>
            <a:endParaRPr lang="en-US" sz="1600" dirty="0">
              <a:latin typeface="Maiandra GD" panose="020E0502030308020204" pitchFamily="34" charset="0"/>
            </a:endParaRPr>
          </a:p>
        </p:txBody>
      </p:sp>
    </p:spTree>
    <p:extLst>
      <p:ext uri="{BB962C8B-B14F-4D97-AF65-F5344CB8AC3E}">
        <p14:creationId xmlns:p14="http://schemas.microsoft.com/office/powerpoint/2010/main" val="3393507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8C9D8E-64FB-4EC5-A744-E6A00803CE06}"/>
              </a:ext>
            </a:extLst>
          </p:cNvPr>
          <p:cNvSpPr/>
          <p:nvPr/>
        </p:nvSpPr>
        <p:spPr>
          <a:xfrm>
            <a:off x="-241300" y="120031"/>
            <a:ext cx="3290885" cy="584775"/>
          </a:xfrm>
          <a:prstGeom prst="rect">
            <a:avLst/>
          </a:prstGeom>
        </p:spPr>
        <p:txBody>
          <a:bodyPr wrap="square">
            <a:sp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3200" b="1" i="0" u="none" strike="noStrike" kern="0" cap="none" spc="0" normalizeH="0" baseline="0" noProof="0" dirty="0">
                <a:ln>
                  <a:noFill/>
                </a:ln>
                <a:effectLst/>
                <a:uLnTx/>
                <a:uFillTx/>
                <a:latin typeface="Maiandra GD" panose="020E0502030308020204" pitchFamily="34" charset="0"/>
              </a:rPr>
              <a:t>Introduction</a:t>
            </a:r>
          </a:p>
        </p:txBody>
      </p:sp>
      <p:grpSp>
        <p:nvGrpSpPr>
          <p:cNvPr id="5" name="Group 4"/>
          <p:cNvGrpSpPr/>
          <p:nvPr/>
        </p:nvGrpSpPr>
        <p:grpSpPr>
          <a:xfrm>
            <a:off x="-10510" y="4246179"/>
            <a:ext cx="12202510" cy="2611821"/>
            <a:chOff x="-10510" y="3665795"/>
            <a:chExt cx="12202510" cy="3192205"/>
          </a:xfrm>
        </p:grpSpPr>
        <p:pic>
          <p:nvPicPr>
            <p:cNvPr id="3" name="Picture 2"/>
            <p:cNvPicPr>
              <a:picLocks noChangeAspect="1"/>
            </p:cNvPicPr>
            <p:nvPr/>
          </p:nvPicPr>
          <p:blipFill rotWithShape="1">
            <a:blip r:embed="rId2"/>
            <a:srcRect l="1243" b="10548"/>
            <a:stretch/>
          </p:blipFill>
          <p:spPr>
            <a:xfrm>
              <a:off x="3258207" y="3665795"/>
              <a:ext cx="8933793" cy="3192205"/>
            </a:xfrm>
            <a:prstGeom prst="rect">
              <a:avLst/>
            </a:prstGeom>
          </p:spPr>
        </p:pic>
        <p:sp>
          <p:nvSpPr>
            <p:cNvPr id="4" name="Rectangle 3"/>
            <p:cNvSpPr/>
            <p:nvPr/>
          </p:nvSpPr>
          <p:spPr>
            <a:xfrm>
              <a:off x="-10510" y="4341612"/>
              <a:ext cx="8261131" cy="2133599"/>
            </a:xfrm>
            <a:prstGeom prst="rect">
              <a:avLst/>
            </a:prstGeom>
            <a:solidFill>
              <a:srgbClr val="2C2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hevron 2">
            <a:extLst>
              <a:ext uri="{FF2B5EF4-FFF2-40B4-BE49-F238E27FC236}">
                <a16:creationId xmlns:a16="http://schemas.microsoft.com/office/drawing/2014/main" id="{8581317E-D61F-4790-B1BC-E126076F6156}"/>
              </a:ext>
            </a:extLst>
          </p:cNvPr>
          <p:cNvSpPr/>
          <p:nvPr/>
        </p:nvSpPr>
        <p:spPr>
          <a:xfrm rot="5400000">
            <a:off x="287915" y="5019974"/>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000000"/>
              </a:solidFill>
              <a:effectLst/>
              <a:uLnTx/>
              <a:uFillTx/>
              <a:latin typeface="Arial"/>
              <a:cs typeface="+mn-cs"/>
            </a:endParaRPr>
          </a:p>
        </p:txBody>
      </p:sp>
      <p:sp>
        <p:nvSpPr>
          <p:cNvPr id="7" name="Chevron 2">
            <a:extLst>
              <a:ext uri="{FF2B5EF4-FFF2-40B4-BE49-F238E27FC236}">
                <a16:creationId xmlns:a16="http://schemas.microsoft.com/office/drawing/2014/main" id="{8AE1C03E-514B-4616-850A-C697C99090F1}"/>
              </a:ext>
            </a:extLst>
          </p:cNvPr>
          <p:cNvSpPr/>
          <p:nvPr/>
        </p:nvSpPr>
        <p:spPr>
          <a:xfrm rot="5400000">
            <a:off x="287915" y="5523717"/>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000000"/>
              </a:solidFill>
              <a:effectLst/>
              <a:uLnTx/>
              <a:uFillTx/>
              <a:latin typeface="Arial"/>
              <a:cs typeface="+mn-cs"/>
            </a:endParaRPr>
          </a:p>
        </p:txBody>
      </p:sp>
      <p:sp>
        <p:nvSpPr>
          <p:cNvPr id="8" name="Chevron 2">
            <a:extLst>
              <a:ext uri="{FF2B5EF4-FFF2-40B4-BE49-F238E27FC236}">
                <a16:creationId xmlns:a16="http://schemas.microsoft.com/office/drawing/2014/main" id="{EDE1EE27-9A0C-4C2B-A1AE-43710C7154C0}"/>
              </a:ext>
            </a:extLst>
          </p:cNvPr>
          <p:cNvSpPr/>
          <p:nvPr/>
        </p:nvSpPr>
        <p:spPr>
          <a:xfrm rot="5400000">
            <a:off x="287915" y="6016949"/>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000000"/>
              </a:solidFill>
              <a:effectLst/>
              <a:uLnTx/>
              <a:uFillTx/>
              <a:latin typeface="Arial"/>
              <a:cs typeface="+mn-cs"/>
            </a:endParaRPr>
          </a:p>
        </p:txBody>
      </p:sp>
      <p:sp>
        <p:nvSpPr>
          <p:cNvPr id="9" name="TextBox 8">
            <a:extLst>
              <a:ext uri="{FF2B5EF4-FFF2-40B4-BE49-F238E27FC236}">
                <a16:creationId xmlns:a16="http://schemas.microsoft.com/office/drawing/2014/main" id="{757AA62A-F69F-4E1A-9804-52030A8485FD}"/>
              </a:ext>
            </a:extLst>
          </p:cNvPr>
          <p:cNvSpPr txBox="1"/>
          <p:nvPr/>
        </p:nvSpPr>
        <p:spPr>
          <a:xfrm>
            <a:off x="722164" y="5053756"/>
            <a:ext cx="7202636" cy="307777"/>
          </a:xfrm>
          <a:prstGeom prst="rect">
            <a:avLst/>
          </a:prstGeom>
          <a:noFill/>
        </p:spPr>
        <p:txBody>
          <a:bodyPr wrap="square" rtlCol="0">
            <a:spAutoFit/>
          </a:bodyPr>
          <a:lstStyle/>
          <a:p>
            <a:pPr lvl="0">
              <a:defRPr/>
            </a:pPr>
            <a:r>
              <a:rPr lang="en-US" altLang="ko-KR" sz="1400" dirty="0">
                <a:solidFill>
                  <a:prstClr val="white"/>
                </a:solidFill>
                <a:latin typeface="Maiandra GD" panose="020E0502030308020204" pitchFamily="34" charset="0"/>
              </a:rPr>
              <a:t>What differences occur in Tartu and Tartu municipality regarding crime temporal patterns?</a:t>
            </a:r>
            <a:endParaRPr kumimoji="0" lang="ko-KR" altLang="en-US" sz="1400" b="0" i="0" u="none" strike="noStrike" kern="1200" cap="none" spc="0" normalizeH="0" baseline="0" noProof="0" dirty="0">
              <a:ln>
                <a:noFill/>
              </a:ln>
              <a:solidFill>
                <a:prstClr val="white"/>
              </a:solidFill>
              <a:effectLst/>
              <a:uLnTx/>
              <a:uFillTx/>
              <a:latin typeface="Maiandra GD" panose="020E0502030308020204" pitchFamily="34" charset="0"/>
              <a:cs typeface="Arial" pitchFamily="34" charset="0"/>
            </a:endParaRPr>
          </a:p>
        </p:txBody>
      </p:sp>
      <p:sp>
        <p:nvSpPr>
          <p:cNvPr id="10" name="TextBox 9">
            <a:extLst>
              <a:ext uri="{FF2B5EF4-FFF2-40B4-BE49-F238E27FC236}">
                <a16:creationId xmlns:a16="http://schemas.microsoft.com/office/drawing/2014/main" id="{F9810D50-7328-4AFA-98A1-15B18DC99F0D}"/>
              </a:ext>
            </a:extLst>
          </p:cNvPr>
          <p:cNvSpPr txBox="1"/>
          <p:nvPr/>
        </p:nvSpPr>
        <p:spPr>
          <a:xfrm>
            <a:off x="722163" y="5557499"/>
            <a:ext cx="5899355" cy="307777"/>
          </a:xfrm>
          <a:prstGeom prst="rect">
            <a:avLst/>
          </a:prstGeom>
          <a:noFill/>
        </p:spPr>
        <p:txBody>
          <a:bodyPr wrap="square" rtlCol="0">
            <a:spAutoFit/>
          </a:bodyPr>
          <a:lstStyle/>
          <a:p>
            <a:pPr lvl="0">
              <a:defRPr/>
            </a:pPr>
            <a:r>
              <a:rPr lang="en-US" altLang="ko-KR" sz="1400" dirty="0">
                <a:solidFill>
                  <a:prstClr val="white"/>
                </a:solidFill>
                <a:latin typeface="Maiandra GD" panose="020E0502030308020204" pitchFamily="34" charset="0"/>
              </a:rPr>
              <a:t>How does time affects the number of crimes?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29B63C8F-4227-403D-AC46-69FBC5C00CD7}"/>
              </a:ext>
            </a:extLst>
          </p:cNvPr>
          <p:cNvSpPr txBox="1"/>
          <p:nvPr/>
        </p:nvSpPr>
        <p:spPr>
          <a:xfrm>
            <a:off x="722164" y="6050731"/>
            <a:ext cx="5689148" cy="307777"/>
          </a:xfrm>
          <a:prstGeom prst="rect">
            <a:avLst/>
          </a:prstGeom>
          <a:noFill/>
        </p:spPr>
        <p:txBody>
          <a:bodyPr wrap="square" rtlCol="0">
            <a:spAutoFit/>
          </a:bodyPr>
          <a:lstStyle/>
          <a:p>
            <a:pPr lvl="0">
              <a:defRPr/>
            </a:pPr>
            <a:r>
              <a:rPr lang="en-US" altLang="ko-KR" sz="1400" dirty="0">
                <a:solidFill>
                  <a:prstClr val="white"/>
                </a:solidFill>
                <a:latin typeface="Maiandra GD" panose="020E0502030308020204" pitchFamily="34" charset="0"/>
              </a:rPr>
              <a:t>How times affect spatial distribution of crime?</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045" y="4760180"/>
            <a:ext cx="1856069" cy="1225006"/>
          </a:xfrm>
          <a:prstGeom prst="rect">
            <a:avLst/>
          </a:prstGeom>
        </p:spPr>
      </p:pic>
      <p:sp>
        <p:nvSpPr>
          <p:cNvPr id="14" name="Freeform 125"/>
          <p:cNvSpPr>
            <a:spLocks noEditPoints="1"/>
          </p:cNvSpPr>
          <p:nvPr/>
        </p:nvSpPr>
        <p:spPr bwMode="auto">
          <a:xfrm>
            <a:off x="2859621" y="167656"/>
            <a:ext cx="6423025" cy="4514850"/>
          </a:xfrm>
          <a:custGeom>
            <a:avLst/>
            <a:gdLst>
              <a:gd name="T0" fmla="*/ 1012 w 2024"/>
              <a:gd name="T1" fmla="*/ 1422 h 1422"/>
              <a:gd name="T2" fmla="*/ 299 w 2024"/>
              <a:gd name="T3" fmla="*/ 1216 h 1422"/>
              <a:gd name="T4" fmla="*/ 0 w 2024"/>
              <a:gd name="T5" fmla="*/ 711 h 1422"/>
              <a:gd name="T6" fmla="*/ 299 w 2024"/>
              <a:gd name="T7" fmla="*/ 206 h 1422"/>
              <a:gd name="T8" fmla="*/ 1012 w 2024"/>
              <a:gd name="T9" fmla="*/ 0 h 1422"/>
              <a:gd name="T10" fmla="*/ 1725 w 2024"/>
              <a:gd name="T11" fmla="*/ 206 h 1422"/>
              <a:gd name="T12" fmla="*/ 2024 w 2024"/>
              <a:gd name="T13" fmla="*/ 711 h 1422"/>
              <a:gd name="T14" fmla="*/ 1725 w 2024"/>
              <a:gd name="T15" fmla="*/ 1216 h 1422"/>
              <a:gd name="T16" fmla="*/ 1012 w 2024"/>
              <a:gd name="T17" fmla="*/ 1422 h 1422"/>
              <a:gd name="T18" fmla="*/ 1012 w 2024"/>
              <a:gd name="T19" fmla="*/ 40 h 1422"/>
              <a:gd name="T20" fmla="*/ 40 w 2024"/>
              <a:gd name="T21" fmla="*/ 711 h 1422"/>
              <a:gd name="T22" fmla="*/ 1012 w 2024"/>
              <a:gd name="T23" fmla="*/ 1382 h 1422"/>
              <a:gd name="T24" fmla="*/ 1984 w 2024"/>
              <a:gd name="T25" fmla="*/ 711 h 1422"/>
              <a:gd name="T26" fmla="*/ 1012 w 2024"/>
              <a:gd name="T27" fmla="*/ 40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4" h="1422">
                <a:moveTo>
                  <a:pt x="1012" y="1422"/>
                </a:moveTo>
                <a:cubicBezTo>
                  <a:pt x="743" y="1422"/>
                  <a:pt x="490" y="1349"/>
                  <a:pt x="299" y="1216"/>
                </a:cubicBezTo>
                <a:cubicBezTo>
                  <a:pt x="106" y="1082"/>
                  <a:pt x="0" y="902"/>
                  <a:pt x="0" y="711"/>
                </a:cubicBezTo>
                <a:cubicBezTo>
                  <a:pt x="0" y="520"/>
                  <a:pt x="106" y="340"/>
                  <a:pt x="299" y="206"/>
                </a:cubicBezTo>
                <a:cubicBezTo>
                  <a:pt x="490" y="73"/>
                  <a:pt x="743" y="0"/>
                  <a:pt x="1012" y="0"/>
                </a:cubicBezTo>
                <a:cubicBezTo>
                  <a:pt x="1281" y="0"/>
                  <a:pt x="1534" y="73"/>
                  <a:pt x="1725" y="206"/>
                </a:cubicBezTo>
                <a:cubicBezTo>
                  <a:pt x="1918" y="340"/>
                  <a:pt x="2024" y="520"/>
                  <a:pt x="2024" y="711"/>
                </a:cubicBezTo>
                <a:cubicBezTo>
                  <a:pt x="2024" y="902"/>
                  <a:pt x="1918" y="1082"/>
                  <a:pt x="1725" y="1216"/>
                </a:cubicBezTo>
                <a:cubicBezTo>
                  <a:pt x="1534" y="1349"/>
                  <a:pt x="1281" y="1422"/>
                  <a:pt x="1012" y="1422"/>
                </a:cubicBezTo>
                <a:close/>
                <a:moveTo>
                  <a:pt x="1012" y="40"/>
                </a:moveTo>
                <a:cubicBezTo>
                  <a:pt x="476" y="40"/>
                  <a:pt x="40" y="341"/>
                  <a:pt x="40" y="711"/>
                </a:cubicBezTo>
                <a:cubicBezTo>
                  <a:pt x="40" y="1081"/>
                  <a:pt x="476" y="1382"/>
                  <a:pt x="1012" y="1382"/>
                </a:cubicBezTo>
                <a:cubicBezTo>
                  <a:pt x="1548" y="1382"/>
                  <a:pt x="1984" y="1081"/>
                  <a:pt x="1984" y="711"/>
                </a:cubicBezTo>
                <a:cubicBezTo>
                  <a:pt x="1984" y="341"/>
                  <a:pt x="1548" y="40"/>
                  <a:pt x="1012" y="40"/>
                </a:cubicBezTo>
                <a:close/>
              </a:path>
            </a:pathLst>
          </a:custGeom>
          <a:solidFill>
            <a:schemeClr val="bg1">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6"/>
          <p:cNvSpPr>
            <a:spLocks noEditPoints="1"/>
          </p:cNvSpPr>
          <p:nvPr/>
        </p:nvSpPr>
        <p:spPr bwMode="auto">
          <a:xfrm>
            <a:off x="4080907" y="1218708"/>
            <a:ext cx="3905250" cy="2386570"/>
          </a:xfrm>
          <a:custGeom>
            <a:avLst/>
            <a:gdLst>
              <a:gd name="T0" fmla="*/ 615 w 1230"/>
              <a:gd name="T1" fmla="*/ 870 h 870"/>
              <a:gd name="T2" fmla="*/ 182 w 1230"/>
              <a:gd name="T3" fmla="*/ 745 h 870"/>
              <a:gd name="T4" fmla="*/ 0 w 1230"/>
              <a:gd name="T5" fmla="*/ 435 h 870"/>
              <a:gd name="T6" fmla="*/ 182 w 1230"/>
              <a:gd name="T7" fmla="*/ 125 h 870"/>
              <a:gd name="T8" fmla="*/ 615 w 1230"/>
              <a:gd name="T9" fmla="*/ 0 h 870"/>
              <a:gd name="T10" fmla="*/ 1047 w 1230"/>
              <a:gd name="T11" fmla="*/ 125 h 870"/>
              <a:gd name="T12" fmla="*/ 1230 w 1230"/>
              <a:gd name="T13" fmla="*/ 435 h 870"/>
              <a:gd name="T14" fmla="*/ 1047 w 1230"/>
              <a:gd name="T15" fmla="*/ 745 h 870"/>
              <a:gd name="T16" fmla="*/ 615 w 1230"/>
              <a:gd name="T17" fmla="*/ 870 h 870"/>
              <a:gd name="T18" fmla="*/ 615 w 1230"/>
              <a:gd name="T19" fmla="*/ 40 h 870"/>
              <a:gd name="T20" fmla="*/ 40 w 1230"/>
              <a:gd name="T21" fmla="*/ 435 h 870"/>
              <a:gd name="T22" fmla="*/ 615 w 1230"/>
              <a:gd name="T23" fmla="*/ 830 h 870"/>
              <a:gd name="T24" fmla="*/ 1190 w 1230"/>
              <a:gd name="T25" fmla="*/ 435 h 870"/>
              <a:gd name="T26" fmla="*/ 615 w 1230"/>
              <a:gd name="T27" fmla="*/ 4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0" h="870">
                <a:moveTo>
                  <a:pt x="615" y="870"/>
                </a:moveTo>
                <a:cubicBezTo>
                  <a:pt x="452" y="870"/>
                  <a:pt x="298" y="825"/>
                  <a:pt x="182" y="745"/>
                </a:cubicBezTo>
                <a:cubicBezTo>
                  <a:pt x="64" y="662"/>
                  <a:pt x="0" y="552"/>
                  <a:pt x="0" y="435"/>
                </a:cubicBezTo>
                <a:cubicBezTo>
                  <a:pt x="0" y="317"/>
                  <a:pt x="64" y="208"/>
                  <a:pt x="182" y="125"/>
                </a:cubicBezTo>
                <a:cubicBezTo>
                  <a:pt x="298" y="45"/>
                  <a:pt x="452" y="0"/>
                  <a:pt x="615" y="0"/>
                </a:cubicBezTo>
                <a:cubicBezTo>
                  <a:pt x="778" y="0"/>
                  <a:pt x="932" y="45"/>
                  <a:pt x="1047" y="125"/>
                </a:cubicBezTo>
                <a:cubicBezTo>
                  <a:pt x="1165" y="208"/>
                  <a:pt x="1230" y="317"/>
                  <a:pt x="1230" y="435"/>
                </a:cubicBezTo>
                <a:cubicBezTo>
                  <a:pt x="1230" y="552"/>
                  <a:pt x="1165" y="662"/>
                  <a:pt x="1047" y="745"/>
                </a:cubicBezTo>
                <a:cubicBezTo>
                  <a:pt x="932" y="825"/>
                  <a:pt x="778" y="870"/>
                  <a:pt x="615" y="870"/>
                </a:cubicBezTo>
                <a:close/>
                <a:moveTo>
                  <a:pt x="615" y="40"/>
                </a:moveTo>
                <a:cubicBezTo>
                  <a:pt x="298" y="40"/>
                  <a:pt x="40" y="217"/>
                  <a:pt x="40" y="435"/>
                </a:cubicBezTo>
                <a:cubicBezTo>
                  <a:pt x="40" y="653"/>
                  <a:pt x="298" y="830"/>
                  <a:pt x="615" y="830"/>
                </a:cubicBezTo>
                <a:cubicBezTo>
                  <a:pt x="932" y="830"/>
                  <a:pt x="1190" y="653"/>
                  <a:pt x="1190" y="435"/>
                </a:cubicBezTo>
                <a:cubicBezTo>
                  <a:pt x="1190" y="217"/>
                  <a:pt x="932" y="40"/>
                  <a:pt x="615" y="40"/>
                </a:cubicBez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7"/>
          <p:cNvSpPr>
            <a:spLocks noEditPoints="1"/>
          </p:cNvSpPr>
          <p:nvPr/>
        </p:nvSpPr>
        <p:spPr bwMode="auto">
          <a:xfrm>
            <a:off x="3450670" y="592718"/>
            <a:ext cx="5165725" cy="3638550"/>
          </a:xfrm>
          <a:custGeom>
            <a:avLst/>
            <a:gdLst>
              <a:gd name="T0" fmla="*/ 814 w 1628"/>
              <a:gd name="T1" fmla="*/ 1146 h 1146"/>
              <a:gd name="T2" fmla="*/ 241 w 1628"/>
              <a:gd name="T3" fmla="*/ 980 h 1146"/>
              <a:gd name="T4" fmla="*/ 0 w 1628"/>
              <a:gd name="T5" fmla="*/ 573 h 1146"/>
              <a:gd name="T6" fmla="*/ 241 w 1628"/>
              <a:gd name="T7" fmla="*/ 166 h 1146"/>
              <a:gd name="T8" fmla="*/ 814 w 1628"/>
              <a:gd name="T9" fmla="*/ 0 h 1146"/>
              <a:gd name="T10" fmla="*/ 1387 w 1628"/>
              <a:gd name="T11" fmla="*/ 166 h 1146"/>
              <a:gd name="T12" fmla="*/ 1628 w 1628"/>
              <a:gd name="T13" fmla="*/ 573 h 1146"/>
              <a:gd name="T14" fmla="*/ 1387 w 1628"/>
              <a:gd name="T15" fmla="*/ 980 h 1146"/>
              <a:gd name="T16" fmla="*/ 814 w 1628"/>
              <a:gd name="T17" fmla="*/ 1146 h 1146"/>
              <a:gd name="T18" fmla="*/ 814 w 1628"/>
              <a:gd name="T19" fmla="*/ 40 h 1146"/>
              <a:gd name="T20" fmla="*/ 40 w 1628"/>
              <a:gd name="T21" fmla="*/ 573 h 1146"/>
              <a:gd name="T22" fmla="*/ 814 w 1628"/>
              <a:gd name="T23" fmla="*/ 1106 h 1146"/>
              <a:gd name="T24" fmla="*/ 1588 w 1628"/>
              <a:gd name="T25" fmla="*/ 573 h 1146"/>
              <a:gd name="T26" fmla="*/ 814 w 1628"/>
              <a:gd name="T27" fmla="*/ 4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8" h="1146">
                <a:moveTo>
                  <a:pt x="814" y="1146"/>
                </a:moveTo>
                <a:cubicBezTo>
                  <a:pt x="598" y="1146"/>
                  <a:pt x="394" y="1087"/>
                  <a:pt x="241" y="980"/>
                </a:cubicBezTo>
                <a:cubicBezTo>
                  <a:pt x="86" y="872"/>
                  <a:pt x="0" y="727"/>
                  <a:pt x="0" y="573"/>
                </a:cubicBezTo>
                <a:cubicBezTo>
                  <a:pt x="0" y="419"/>
                  <a:pt x="86" y="274"/>
                  <a:pt x="241" y="166"/>
                </a:cubicBezTo>
                <a:cubicBezTo>
                  <a:pt x="394" y="59"/>
                  <a:pt x="598" y="0"/>
                  <a:pt x="814" y="0"/>
                </a:cubicBezTo>
                <a:cubicBezTo>
                  <a:pt x="1030" y="0"/>
                  <a:pt x="1233" y="59"/>
                  <a:pt x="1387" y="166"/>
                </a:cubicBezTo>
                <a:cubicBezTo>
                  <a:pt x="1542" y="274"/>
                  <a:pt x="1628" y="419"/>
                  <a:pt x="1628" y="573"/>
                </a:cubicBezTo>
                <a:cubicBezTo>
                  <a:pt x="1628" y="727"/>
                  <a:pt x="1542" y="872"/>
                  <a:pt x="1387" y="980"/>
                </a:cubicBezTo>
                <a:cubicBezTo>
                  <a:pt x="1233" y="1087"/>
                  <a:pt x="1030" y="1146"/>
                  <a:pt x="814" y="1146"/>
                </a:cubicBezTo>
                <a:close/>
                <a:moveTo>
                  <a:pt x="814" y="40"/>
                </a:moveTo>
                <a:cubicBezTo>
                  <a:pt x="387" y="40"/>
                  <a:pt x="40" y="279"/>
                  <a:pt x="40" y="573"/>
                </a:cubicBezTo>
                <a:cubicBezTo>
                  <a:pt x="40" y="867"/>
                  <a:pt x="387" y="1106"/>
                  <a:pt x="814" y="1106"/>
                </a:cubicBezTo>
                <a:cubicBezTo>
                  <a:pt x="1241" y="1106"/>
                  <a:pt x="1588" y="867"/>
                  <a:pt x="1588" y="573"/>
                </a:cubicBezTo>
                <a:cubicBezTo>
                  <a:pt x="1588" y="279"/>
                  <a:pt x="1241" y="40"/>
                  <a:pt x="814" y="40"/>
                </a:cubicBezTo>
                <a:close/>
              </a:path>
            </a:pathLst>
          </a:custGeom>
          <a:solidFill>
            <a:schemeClr val="bg1">
              <a:lumMod val="75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28"/>
          <p:cNvSpPr>
            <a:spLocks/>
          </p:cNvSpPr>
          <p:nvPr/>
        </p:nvSpPr>
        <p:spPr bwMode="auto">
          <a:xfrm>
            <a:off x="9267269" y="8371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43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9"/>
          <p:cNvSpPr>
            <a:spLocks/>
          </p:cNvSpPr>
          <p:nvPr/>
        </p:nvSpPr>
        <p:spPr bwMode="auto">
          <a:xfrm>
            <a:off x="4807983" y="789569"/>
            <a:ext cx="2447925" cy="3203575"/>
          </a:xfrm>
          <a:custGeom>
            <a:avLst/>
            <a:gdLst>
              <a:gd name="T0" fmla="*/ 771 w 771"/>
              <a:gd name="T1" fmla="*/ 953 h 1009"/>
              <a:gd name="T2" fmla="*/ 715 w 771"/>
              <a:gd name="T3" fmla="*/ 1009 h 1009"/>
              <a:gd name="T4" fmla="*/ 57 w 771"/>
              <a:gd name="T5" fmla="*/ 1009 h 1009"/>
              <a:gd name="T6" fmla="*/ 0 w 771"/>
              <a:gd name="T7" fmla="*/ 953 h 1009"/>
              <a:gd name="T8" fmla="*/ 0 w 771"/>
              <a:gd name="T9" fmla="*/ 57 h 1009"/>
              <a:gd name="T10" fmla="*/ 57 w 771"/>
              <a:gd name="T11" fmla="*/ 0 h 1009"/>
              <a:gd name="T12" fmla="*/ 715 w 771"/>
              <a:gd name="T13" fmla="*/ 0 h 1009"/>
              <a:gd name="T14" fmla="*/ 771 w 771"/>
              <a:gd name="T15" fmla="*/ 57 h 1009"/>
              <a:gd name="T16" fmla="*/ 771 w 771"/>
              <a:gd name="T17" fmla="*/ 95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1009">
                <a:moveTo>
                  <a:pt x="771" y="953"/>
                </a:moveTo>
                <a:cubicBezTo>
                  <a:pt x="771" y="984"/>
                  <a:pt x="746" y="1009"/>
                  <a:pt x="715" y="1009"/>
                </a:cubicBezTo>
                <a:cubicBezTo>
                  <a:pt x="57" y="1009"/>
                  <a:pt x="57" y="1009"/>
                  <a:pt x="57" y="1009"/>
                </a:cubicBezTo>
                <a:cubicBezTo>
                  <a:pt x="26" y="1009"/>
                  <a:pt x="0" y="984"/>
                  <a:pt x="0" y="953"/>
                </a:cubicBezTo>
                <a:cubicBezTo>
                  <a:pt x="0" y="57"/>
                  <a:pt x="0" y="57"/>
                  <a:pt x="0" y="57"/>
                </a:cubicBezTo>
                <a:cubicBezTo>
                  <a:pt x="0" y="26"/>
                  <a:pt x="26" y="0"/>
                  <a:pt x="57" y="0"/>
                </a:cubicBezTo>
                <a:cubicBezTo>
                  <a:pt x="715" y="0"/>
                  <a:pt x="715" y="0"/>
                  <a:pt x="715" y="0"/>
                </a:cubicBezTo>
                <a:cubicBezTo>
                  <a:pt x="746" y="0"/>
                  <a:pt x="771" y="26"/>
                  <a:pt x="771" y="57"/>
                </a:cubicBezTo>
                <a:lnTo>
                  <a:pt x="771" y="9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30"/>
          <p:cNvSpPr>
            <a:spLocks/>
          </p:cNvSpPr>
          <p:nvPr/>
        </p:nvSpPr>
        <p:spPr bwMode="auto">
          <a:xfrm>
            <a:off x="4915933" y="897518"/>
            <a:ext cx="2232025" cy="2190750"/>
          </a:xfrm>
          <a:custGeom>
            <a:avLst/>
            <a:gdLst>
              <a:gd name="T0" fmla="*/ 703 w 703"/>
              <a:gd name="T1" fmla="*/ 661 h 690"/>
              <a:gd name="T2" fmla="*/ 675 w 703"/>
              <a:gd name="T3" fmla="*/ 690 h 690"/>
              <a:gd name="T4" fmla="*/ 29 w 703"/>
              <a:gd name="T5" fmla="*/ 690 h 690"/>
              <a:gd name="T6" fmla="*/ 0 w 703"/>
              <a:gd name="T7" fmla="*/ 661 h 690"/>
              <a:gd name="T8" fmla="*/ 0 w 703"/>
              <a:gd name="T9" fmla="*/ 29 h 690"/>
              <a:gd name="T10" fmla="*/ 29 w 703"/>
              <a:gd name="T11" fmla="*/ 0 h 690"/>
              <a:gd name="T12" fmla="*/ 675 w 703"/>
              <a:gd name="T13" fmla="*/ 0 h 690"/>
              <a:gd name="T14" fmla="*/ 703 w 703"/>
              <a:gd name="T15" fmla="*/ 29 h 690"/>
              <a:gd name="T16" fmla="*/ 703 w 703"/>
              <a:gd name="T17" fmla="*/ 66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3" h="690">
                <a:moveTo>
                  <a:pt x="703" y="661"/>
                </a:moveTo>
                <a:cubicBezTo>
                  <a:pt x="703" y="677"/>
                  <a:pt x="691" y="690"/>
                  <a:pt x="675" y="690"/>
                </a:cubicBezTo>
                <a:cubicBezTo>
                  <a:pt x="29" y="690"/>
                  <a:pt x="29" y="690"/>
                  <a:pt x="29" y="690"/>
                </a:cubicBezTo>
                <a:cubicBezTo>
                  <a:pt x="13" y="690"/>
                  <a:pt x="0" y="677"/>
                  <a:pt x="0" y="661"/>
                </a:cubicBezTo>
                <a:cubicBezTo>
                  <a:pt x="0" y="29"/>
                  <a:pt x="0" y="29"/>
                  <a:pt x="0" y="29"/>
                </a:cubicBezTo>
                <a:cubicBezTo>
                  <a:pt x="0" y="13"/>
                  <a:pt x="13" y="0"/>
                  <a:pt x="29" y="0"/>
                </a:cubicBezTo>
                <a:cubicBezTo>
                  <a:pt x="675" y="0"/>
                  <a:pt x="675" y="0"/>
                  <a:pt x="675" y="0"/>
                </a:cubicBezTo>
                <a:cubicBezTo>
                  <a:pt x="691" y="0"/>
                  <a:pt x="703" y="13"/>
                  <a:pt x="703" y="29"/>
                </a:cubicBezTo>
                <a:lnTo>
                  <a:pt x="703" y="6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31"/>
          <p:cNvSpPr>
            <a:spLocks/>
          </p:cNvSpPr>
          <p:nvPr/>
        </p:nvSpPr>
        <p:spPr bwMode="auto">
          <a:xfrm>
            <a:off x="7687708" y="821318"/>
            <a:ext cx="2195513" cy="3143250"/>
          </a:xfrm>
          <a:custGeom>
            <a:avLst/>
            <a:gdLst>
              <a:gd name="T0" fmla="*/ 692 w 692"/>
              <a:gd name="T1" fmla="*/ 125 h 990"/>
              <a:gd name="T2" fmla="*/ 692 w 692"/>
              <a:gd name="T3" fmla="*/ 850 h 990"/>
              <a:gd name="T4" fmla="*/ 661 w 692"/>
              <a:gd name="T5" fmla="*/ 900 h 990"/>
              <a:gd name="T6" fmla="*/ 505 w 692"/>
              <a:gd name="T7" fmla="*/ 981 h 990"/>
              <a:gd name="T8" fmla="*/ 467 w 692"/>
              <a:gd name="T9" fmla="*/ 988 h 990"/>
              <a:gd name="T10" fmla="*/ 47 w 692"/>
              <a:gd name="T11" fmla="*/ 917 h 990"/>
              <a:gd name="T12" fmla="*/ 0 w 692"/>
              <a:gd name="T13" fmla="*/ 861 h 990"/>
              <a:gd name="T14" fmla="*/ 0 w 692"/>
              <a:gd name="T15" fmla="*/ 129 h 990"/>
              <a:gd name="T16" fmla="*/ 47 w 692"/>
              <a:gd name="T17" fmla="*/ 73 h 990"/>
              <a:gd name="T18" fmla="*/ 467 w 692"/>
              <a:gd name="T19" fmla="*/ 1 h 990"/>
              <a:gd name="T20" fmla="*/ 498 w 692"/>
              <a:gd name="T21" fmla="*/ 5 h 990"/>
              <a:gd name="T22" fmla="*/ 498 w 692"/>
              <a:gd name="T23" fmla="*/ 5 h 990"/>
              <a:gd name="T24" fmla="*/ 498 w 692"/>
              <a:gd name="T25" fmla="*/ 5 h 990"/>
              <a:gd name="T26" fmla="*/ 658 w 692"/>
              <a:gd name="T27" fmla="*/ 73 h 990"/>
              <a:gd name="T28" fmla="*/ 692 w 692"/>
              <a:gd name="T29" fmla="*/ 12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990">
                <a:moveTo>
                  <a:pt x="692" y="125"/>
                </a:moveTo>
                <a:cubicBezTo>
                  <a:pt x="692" y="850"/>
                  <a:pt x="692" y="850"/>
                  <a:pt x="692" y="850"/>
                </a:cubicBezTo>
                <a:cubicBezTo>
                  <a:pt x="692" y="871"/>
                  <a:pt x="680" y="890"/>
                  <a:pt x="661" y="900"/>
                </a:cubicBezTo>
                <a:cubicBezTo>
                  <a:pt x="505" y="981"/>
                  <a:pt x="505" y="981"/>
                  <a:pt x="505" y="981"/>
                </a:cubicBezTo>
                <a:cubicBezTo>
                  <a:pt x="494" y="988"/>
                  <a:pt x="480" y="990"/>
                  <a:pt x="467" y="988"/>
                </a:cubicBezTo>
                <a:cubicBezTo>
                  <a:pt x="47" y="917"/>
                  <a:pt x="47" y="917"/>
                  <a:pt x="47" y="917"/>
                </a:cubicBezTo>
                <a:cubicBezTo>
                  <a:pt x="20" y="912"/>
                  <a:pt x="0" y="888"/>
                  <a:pt x="0" y="861"/>
                </a:cubicBezTo>
                <a:cubicBezTo>
                  <a:pt x="0" y="129"/>
                  <a:pt x="0" y="129"/>
                  <a:pt x="0" y="129"/>
                </a:cubicBezTo>
                <a:cubicBezTo>
                  <a:pt x="0" y="101"/>
                  <a:pt x="20" y="77"/>
                  <a:pt x="47" y="73"/>
                </a:cubicBezTo>
                <a:cubicBezTo>
                  <a:pt x="467" y="1"/>
                  <a:pt x="467" y="1"/>
                  <a:pt x="467" y="1"/>
                </a:cubicBezTo>
                <a:cubicBezTo>
                  <a:pt x="478" y="0"/>
                  <a:pt x="488" y="1"/>
                  <a:pt x="498" y="5"/>
                </a:cubicBezTo>
                <a:cubicBezTo>
                  <a:pt x="498" y="5"/>
                  <a:pt x="498" y="5"/>
                  <a:pt x="498" y="5"/>
                </a:cubicBezTo>
                <a:cubicBezTo>
                  <a:pt x="498" y="5"/>
                  <a:pt x="498" y="5"/>
                  <a:pt x="498" y="5"/>
                </a:cubicBezTo>
                <a:cubicBezTo>
                  <a:pt x="658" y="73"/>
                  <a:pt x="658" y="73"/>
                  <a:pt x="658" y="73"/>
                </a:cubicBezTo>
                <a:cubicBezTo>
                  <a:pt x="679" y="82"/>
                  <a:pt x="692" y="102"/>
                  <a:pt x="692" y="12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2"/>
          <p:cNvSpPr>
            <a:spLocks/>
          </p:cNvSpPr>
          <p:nvPr/>
        </p:nvSpPr>
        <p:spPr bwMode="auto">
          <a:xfrm>
            <a:off x="7763908" y="910218"/>
            <a:ext cx="1541463" cy="2171700"/>
          </a:xfrm>
          <a:custGeom>
            <a:avLst/>
            <a:gdLst>
              <a:gd name="T0" fmla="*/ 486 w 486"/>
              <a:gd name="T1" fmla="*/ 655 h 684"/>
              <a:gd name="T2" fmla="*/ 477 w 486"/>
              <a:gd name="T3" fmla="*/ 676 h 684"/>
              <a:gd name="T4" fmla="*/ 455 w 486"/>
              <a:gd name="T5" fmla="*/ 683 h 684"/>
              <a:gd name="T6" fmla="*/ 26 w 486"/>
              <a:gd name="T7" fmla="*/ 649 h 684"/>
              <a:gd name="T8" fmla="*/ 0 w 486"/>
              <a:gd name="T9" fmla="*/ 621 h 684"/>
              <a:gd name="T10" fmla="*/ 0 w 486"/>
              <a:gd name="T11" fmla="*/ 102 h 684"/>
              <a:gd name="T12" fmla="*/ 23 w 486"/>
              <a:gd name="T13" fmla="*/ 74 h 684"/>
              <a:gd name="T14" fmla="*/ 453 w 486"/>
              <a:gd name="T15" fmla="*/ 2 h 684"/>
              <a:gd name="T16" fmla="*/ 476 w 486"/>
              <a:gd name="T17" fmla="*/ 8 h 684"/>
              <a:gd name="T18" fmla="*/ 486 w 486"/>
              <a:gd name="T19" fmla="*/ 30 h 684"/>
              <a:gd name="T20" fmla="*/ 486 w 486"/>
              <a:gd name="T21" fmla="*/ 65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684">
                <a:moveTo>
                  <a:pt x="486" y="655"/>
                </a:moveTo>
                <a:cubicBezTo>
                  <a:pt x="486" y="663"/>
                  <a:pt x="482" y="670"/>
                  <a:pt x="477" y="676"/>
                </a:cubicBezTo>
                <a:cubicBezTo>
                  <a:pt x="471" y="681"/>
                  <a:pt x="463" y="684"/>
                  <a:pt x="455" y="683"/>
                </a:cubicBezTo>
                <a:cubicBezTo>
                  <a:pt x="26" y="649"/>
                  <a:pt x="26" y="649"/>
                  <a:pt x="26" y="649"/>
                </a:cubicBezTo>
                <a:cubicBezTo>
                  <a:pt x="11" y="648"/>
                  <a:pt x="0" y="636"/>
                  <a:pt x="0" y="621"/>
                </a:cubicBezTo>
                <a:cubicBezTo>
                  <a:pt x="0" y="102"/>
                  <a:pt x="0" y="102"/>
                  <a:pt x="0" y="102"/>
                </a:cubicBezTo>
                <a:cubicBezTo>
                  <a:pt x="0" y="88"/>
                  <a:pt x="10" y="76"/>
                  <a:pt x="23" y="74"/>
                </a:cubicBezTo>
                <a:cubicBezTo>
                  <a:pt x="453" y="2"/>
                  <a:pt x="453" y="2"/>
                  <a:pt x="453" y="2"/>
                </a:cubicBezTo>
                <a:cubicBezTo>
                  <a:pt x="461" y="0"/>
                  <a:pt x="469" y="3"/>
                  <a:pt x="476" y="8"/>
                </a:cubicBezTo>
                <a:cubicBezTo>
                  <a:pt x="482" y="13"/>
                  <a:pt x="486" y="21"/>
                  <a:pt x="486" y="30"/>
                </a:cubicBezTo>
                <a:lnTo>
                  <a:pt x="486" y="65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3"/>
          <p:cNvSpPr>
            <a:spLocks/>
          </p:cNvSpPr>
          <p:nvPr/>
        </p:nvSpPr>
        <p:spPr bwMode="auto">
          <a:xfrm>
            <a:off x="2187020" y="821318"/>
            <a:ext cx="2195513" cy="3143250"/>
          </a:xfrm>
          <a:custGeom>
            <a:avLst/>
            <a:gdLst>
              <a:gd name="T0" fmla="*/ 692 w 692"/>
              <a:gd name="T1" fmla="*/ 129 h 990"/>
              <a:gd name="T2" fmla="*/ 692 w 692"/>
              <a:gd name="T3" fmla="*/ 861 h 990"/>
              <a:gd name="T4" fmla="*/ 644 w 692"/>
              <a:gd name="T5" fmla="*/ 917 h 990"/>
              <a:gd name="T6" fmla="*/ 225 w 692"/>
              <a:gd name="T7" fmla="*/ 988 h 990"/>
              <a:gd name="T8" fmla="*/ 186 w 692"/>
              <a:gd name="T9" fmla="*/ 981 h 990"/>
              <a:gd name="T10" fmla="*/ 30 w 692"/>
              <a:gd name="T11" fmla="*/ 900 h 990"/>
              <a:gd name="T12" fmla="*/ 0 w 692"/>
              <a:gd name="T13" fmla="*/ 850 h 990"/>
              <a:gd name="T14" fmla="*/ 0 w 692"/>
              <a:gd name="T15" fmla="*/ 125 h 990"/>
              <a:gd name="T16" fmla="*/ 34 w 692"/>
              <a:gd name="T17" fmla="*/ 73 h 990"/>
              <a:gd name="T18" fmla="*/ 194 w 692"/>
              <a:gd name="T19" fmla="*/ 5 h 990"/>
              <a:gd name="T20" fmla="*/ 194 w 692"/>
              <a:gd name="T21" fmla="*/ 5 h 990"/>
              <a:gd name="T22" fmla="*/ 225 w 692"/>
              <a:gd name="T23" fmla="*/ 1 h 990"/>
              <a:gd name="T24" fmla="*/ 644 w 692"/>
              <a:gd name="T25" fmla="*/ 73 h 990"/>
              <a:gd name="T26" fmla="*/ 692 w 692"/>
              <a:gd name="T27" fmla="*/ 129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2" h="990">
                <a:moveTo>
                  <a:pt x="692" y="129"/>
                </a:moveTo>
                <a:cubicBezTo>
                  <a:pt x="692" y="861"/>
                  <a:pt x="692" y="861"/>
                  <a:pt x="692" y="861"/>
                </a:cubicBezTo>
                <a:cubicBezTo>
                  <a:pt x="692" y="888"/>
                  <a:pt x="672" y="912"/>
                  <a:pt x="644" y="917"/>
                </a:cubicBezTo>
                <a:cubicBezTo>
                  <a:pt x="225" y="988"/>
                  <a:pt x="225" y="988"/>
                  <a:pt x="225" y="988"/>
                </a:cubicBezTo>
                <a:cubicBezTo>
                  <a:pt x="211" y="990"/>
                  <a:pt x="198" y="988"/>
                  <a:pt x="186" y="981"/>
                </a:cubicBezTo>
                <a:cubicBezTo>
                  <a:pt x="30" y="900"/>
                  <a:pt x="30" y="900"/>
                  <a:pt x="30" y="900"/>
                </a:cubicBezTo>
                <a:cubicBezTo>
                  <a:pt x="11" y="890"/>
                  <a:pt x="0" y="871"/>
                  <a:pt x="0" y="850"/>
                </a:cubicBezTo>
                <a:cubicBezTo>
                  <a:pt x="0" y="125"/>
                  <a:pt x="0" y="125"/>
                  <a:pt x="0" y="125"/>
                </a:cubicBezTo>
                <a:cubicBezTo>
                  <a:pt x="0" y="102"/>
                  <a:pt x="13" y="82"/>
                  <a:pt x="34" y="73"/>
                </a:cubicBezTo>
                <a:cubicBezTo>
                  <a:pt x="194" y="5"/>
                  <a:pt x="194" y="5"/>
                  <a:pt x="194" y="5"/>
                </a:cubicBezTo>
                <a:cubicBezTo>
                  <a:pt x="194" y="5"/>
                  <a:pt x="194" y="5"/>
                  <a:pt x="194" y="5"/>
                </a:cubicBezTo>
                <a:cubicBezTo>
                  <a:pt x="204" y="1"/>
                  <a:pt x="214" y="0"/>
                  <a:pt x="225" y="1"/>
                </a:cubicBezTo>
                <a:cubicBezTo>
                  <a:pt x="644" y="73"/>
                  <a:pt x="644" y="73"/>
                  <a:pt x="644" y="73"/>
                </a:cubicBezTo>
                <a:cubicBezTo>
                  <a:pt x="672" y="77"/>
                  <a:pt x="692" y="101"/>
                  <a:pt x="692" y="1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4"/>
          <p:cNvSpPr>
            <a:spLocks/>
          </p:cNvSpPr>
          <p:nvPr/>
        </p:nvSpPr>
        <p:spPr bwMode="auto">
          <a:xfrm>
            <a:off x="2761695" y="910218"/>
            <a:ext cx="1541463" cy="2171700"/>
          </a:xfrm>
          <a:custGeom>
            <a:avLst/>
            <a:gdLst>
              <a:gd name="T0" fmla="*/ 0 w 486"/>
              <a:gd name="T1" fmla="*/ 655 h 684"/>
              <a:gd name="T2" fmla="*/ 9 w 486"/>
              <a:gd name="T3" fmla="*/ 676 h 684"/>
              <a:gd name="T4" fmla="*/ 31 w 486"/>
              <a:gd name="T5" fmla="*/ 683 h 684"/>
              <a:gd name="T6" fmla="*/ 460 w 486"/>
              <a:gd name="T7" fmla="*/ 649 h 684"/>
              <a:gd name="T8" fmla="*/ 486 w 486"/>
              <a:gd name="T9" fmla="*/ 621 h 684"/>
              <a:gd name="T10" fmla="*/ 486 w 486"/>
              <a:gd name="T11" fmla="*/ 102 h 684"/>
              <a:gd name="T12" fmla="*/ 462 w 486"/>
              <a:gd name="T13" fmla="*/ 74 h 684"/>
              <a:gd name="T14" fmla="*/ 33 w 486"/>
              <a:gd name="T15" fmla="*/ 2 h 684"/>
              <a:gd name="T16" fmla="*/ 10 w 486"/>
              <a:gd name="T17" fmla="*/ 8 h 684"/>
              <a:gd name="T18" fmla="*/ 0 w 486"/>
              <a:gd name="T19" fmla="*/ 30 h 684"/>
              <a:gd name="T20" fmla="*/ 0 w 486"/>
              <a:gd name="T21" fmla="*/ 65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684">
                <a:moveTo>
                  <a:pt x="0" y="655"/>
                </a:moveTo>
                <a:cubicBezTo>
                  <a:pt x="0" y="663"/>
                  <a:pt x="3" y="670"/>
                  <a:pt x="9" y="676"/>
                </a:cubicBezTo>
                <a:cubicBezTo>
                  <a:pt x="15" y="681"/>
                  <a:pt x="23" y="684"/>
                  <a:pt x="31" y="683"/>
                </a:cubicBezTo>
                <a:cubicBezTo>
                  <a:pt x="460" y="649"/>
                  <a:pt x="460" y="649"/>
                  <a:pt x="460" y="649"/>
                </a:cubicBezTo>
                <a:cubicBezTo>
                  <a:pt x="475" y="648"/>
                  <a:pt x="486" y="636"/>
                  <a:pt x="486" y="621"/>
                </a:cubicBezTo>
                <a:cubicBezTo>
                  <a:pt x="486" y="102"/>
                  <a:pt x="486" y="102"/>
                  <a:pt x="486" y="102"/>
                </a:cubicBezTo>
                <a:cubicBezTo>
                  <a:pt x="486" y="88"/>
                  <a:pt x="476" y="76"/>
                  <a:pt x="462" y="74"/>
                </a:cubicBezTo>
                <a:cubicBezTo>
                  <a:pt x="33" y="2"/>
                  <a:pt x="33" y="2"/>
                  <a:pt x="33" y="2"/>
                </a:cubicBezTo>
                <a:cubicBezTo>
                  <a:pt x="25" y="0"/>
                  <a:pt x="17" y="3"/>
                  <a:pt x="10" y="8"/>
                </a:cubicBezTo>
                <a:cubicBezTo>
                  <a:pt x="4" y="13"/>
                  <a:pt x="0" y="21"/>
                  <a:pt x="0" y="30"/>
                </a:cubicBezTo>
                <a:lnTo>
                  <a:pt x="0" y="65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37"/>
          <p:cNvSpPr>
            <a:spLocks noEditPoints="1"/>
          </p:cNvSpPr>
          <p:nvPr/>
        </p:nvSpPr>
        <p:spPr bwMode="auto">
          <a:xfrm>
            <a:off x="8313017" y="3172938"/>
            <a:ext cx="339725" cy="495300"/>
          </a:xfrm>
          <a:custGeom>
            <a:avLst/>
            <a:gdLst>
              <a:gd name="T0" fmla="*/ 28 w 107"/>
              <a:gd name="T1" fmla="*/ 120 h 156"/>
              <a:gd name="T2" fmla="*/ 29 w 107"/>
              <a:gd name="T3" fmla="*/ 127 h 156"/>
              <a:gd name="T4" fmla="*/ 53 w 107"/>
              <a:gd name="T5" fmla="*/ 132 h 156"/>
              <a:gd name="T6" fmla="*/ 77 w 107"/>
              <a:gd name="T7" fmla="*/ 128 h 156"/>
              <a:gd name="T8" fmla="*/ 78 w 107"/>
              <a:gd name="T9" fmla="*/ 120 h 156"/>
              <a:gd name="T10" fmla="*/ 53 w 107"/>
              <a:gd name="T11" fmla="*/ 124 h 156"/>
              <a:gd name="T12" fmla="*/ 28 w 107"/>
              <a:gd name="T13" fmla="*/ 120 h 156"/>
              <a:gd name="T14" fmla="*/ 30 w 107"/>
              <a:gd name="T15" fmla="*/ 135 h 156"/>
              <a:gd name="T16" fmla="*/ 32 w 107"/>
              <a:gd name="T17" fmla="*/ 143 h 156"/>
              <a:gd name="T18" fmla="*/ 39 w 107"/>
              <a:gd name="T19" fmla="*/ 147 h 156"/>
              <a:gd name="T20" fmla="*/ 39 w 107"/>
              <a:gd name="T21" fmla="*/ 152 h 156"/>
              <a:gd name="T22" fmla="*/ 53 w 107"/>
              <a:gd name="T23" fmla="*/ 156 h 156"/>
              <a:gd name="T24" fmla="*/ 67 w 107"/>
              <a:gd name="T25" fmla="*/ 152 h 156"/>
              <a:gd name="T26" fmla="*/ 67 w 107"/>
              <a:gd name="T27" fmla="*/ 147 h 156"/>
              <a:gd name="T28" fmla="*/ 75 w 107"/>
              <a:gd name="T29" fmla="*/ 143 h 156"/>
              <a:gd name="T30" fmla="*/ 76 w 107"/>
              <a:gd name="T31" fmla="*/ 135 h 156"/>
              <a:gd name="T32" fmla="*/ 53 w 107"/>
              <a:gd name="T33" fmla="*/ 138 h 156"/>
              <a:gd name="T34" fmla="*/ 30 w 107"/>
              <a:gd name="T35" fmla="*/ 135 h 156"/>
              <a:gd name="T36" fmla="*/ 65 w 107"/>
              <a:gd name="T37" fmla="*/ 73 h 156"/>
              <a:gd name="T38" fmla="*/ 53 w 107"/>
              <a:gd name="T39" fmla="*/ 51 h 156"/>
              <a:gd name="T40" fmla="*/ 41 w 107"/>
              <a:gd name="T41" fmla="*/ 73 h 156"/>
              <a:gd name="T42" fmla="*/ 36 w 107"/>
              <a:gd name="T43" fmla="*/ 62 h 156"/>
              <a:gd name="T44" fmla="*/ 28 w 107"/>
              <a:gd name="T45" fmla="*/ 66 h 156"/>
              <a:gd name="T46" fmla="*/ 41 w 107"/>
              <a:gd name="T47" fmla="*/ 92 h 156"/>
              <a:gd name="T48" fmla="*/ 53 w 107"/>
              <a:gd name="T49" fmla="*/ 69 h 156"/>
              <a:gd name="T50" fmla="*/ 66 w 107"/>
              <a:gd name="T51" fmla="*/ 92 h 156"/>
              <a:gd name="T52" fmla="*/ 78 w 107"/>
              <a:gd name="T53" fmla="*/ 66 h 156"/>
              <a:gd name="T54" fmla="*/ 70 w 107"/>
              <a:gd name="T55" fmla="*/ 62 h 156"/>
              <a:gd name="T56" fmla="*/ 65 w 107"/>
              <a:gd name="T57" fmla="*/ 73 h 156"/>
              <a:gd name="T58" fmla="*/ 53 w 107"/>
              <a:gd name="T59" fmla="*/ 22 h 156"/>
              <a:gd name="T60" fmla="*/ 56 w 107"/>
              <a:gd name="T61" fmla="*/ 19 h 156"/>
              <a:gd name="T62" fmla="*/ 53 w 107"/>
              <a:gd name="T63" fmla="*/ 16 h 156"/>
              <a:gd name="T64" fmla="*/ 16 w 107"/>
              <a:gd name="T65" fmla="*/ 53 h 156"/>
              <a:gd name="T66" fmla="*/ 19 w 107"/>
              <a:gd name="T67" fmla="*/ 56 h 156"/>
              <a:gd name="T68" fmla="*/ 22 w 107"/>
              <a:gd name="T69" fmla="*/ 53 h 156"/>
              <a:gd name="T70" fmla="*/ 53 w 107"/>
              <a:gd name="T71" fmla="*/ 22 h 156"/>
              <a:gd name="T72" fmla="*/ 53 w 107"/>
              <a:gd name="T73" fmla="*/ 0 h 156"/>
              <a:gd name="T74" fmla="*/ 0 w 107"/>
              <a:gd name="T75" fmla="*/ 53 h 156"/>
              <a:gd name="T76" fmla="*/ 25 w 107"/>
              <a:gd name="T77" fmla="*/ 99 h 156"/>
              <a:gd name="T78" fmla="*/ 27 w 107"/>
              <a:gd name="T79" fmla="*/ 112 h 156"/>
              <a:gd name="T80" fmla="*/ 53 w 107"/>
              <a:gd name="T81" fmla="*/ 118 h 156"/>
              <a:gd name="T82" fmla="*/ 79 w 107"/>
              <a:gd name="T83" fmla="*/ 112 h 156"/>
              <a:gd name="T84" fmla="*/ 81 w 107"/>
              <a:gd name="T85" fmla="*/ 99 h 156"/>
              <a:gd name="T86" fmla="*/ 107 w 107"/>
              <a:gd name="T87" fmla="*/ 53 h 156"/>
              <a:gd name="T88" fmla="*/ 53 w 107"/>
              <a:gd name="T89" fmla="*/ 0 h 156"/>
              <a:gd name="T90" fmla="*/ 73 w 107"/>
              <a:gd name="T91" fmla="*/ 93 h 156"/>
              <a:gd name="T92" fmla="*/ 72 w 107"/>
              <a:gd name="T93" fmla="*/ 105 h 156"/>
              <a:gd name="T94" fmla="*/ 53 w 107"/>
              <a:gd name="T95" fmla="*/ 108 h 156"/>
              <a:gd name="T96" fmla="*/ 35 w 107"/>
              <a:gd name="T97" fmla="*/ 105 h 156"/>
              <a:gd name="T98" fmla="*/ 33 w 107"/>
              <a:gd name="T99" fmla="*/ 93 h 156"/>
              <a:gd name="T100" fmla="*/ 9 w 107"/>
              <a:gd name="T101" fmla="*/ 53 h 156"/>
              <a:gd name="T102" fmla="*/ 53 w 107"/>
              <a:gd name="T103" fmla="*/ 9 h 156"/>
              <a:gd name="T104" fmla="*/ 97 w 107"/>
              <a:gd name="T105" fmla="*/ 53 h 156"/>
              <a:gd name="T106" fmla="*/ 73 w 107"/>
              <a:gd name="T107"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156">
                <a:moveTo>
                  <a:pt x="28" y="120"/>
                </a:moveTo>
                <a:cubicBezTo>
                  <a:pt x="29" y="127"/>
                  <a:pt x="29" y="127"/>
                  <a:pt x="29" y="127"/>
                </a:cubicBezTo>
                <a:cubicBezTo>
                  <a:pt x="36" y="130"/>
                  <a:pt x="45" y="132"/>
                  <a:pt x="53" y="132"/>
                </a:cubicBezTo>
                <a:cubicBezTo>
                  <a:pt x="62" y="132"/>
                  <a:pt x="70" y="130"/>
                  <a:pt x="77" y="128"/>
                </a:cubicBezTo>
                <a:cubicBezTo>
                  <a:pt x="78" y="120"/>
                  <a:pt x="78" y="120"/>
                  <a:pt x="78" y="120"/>
                </a:cubicBezTo>
                <a:cubicBezTo>
                  <a:pt x="70" y="122"/>
                  <a:pt x="62" y="124"/>
                  <a:pt x="53" y="124"/>
                </a:cubicBezTo>
                <a:cubicBezTo>
                  <a:pt x="44" y="124"/>
                  <a:pt x="36" y="122"/>
                  <a:pt x="28" y="120"/>
                </a:cubicBezTo>
                <a:close/>
                <a:moveTo>
                  <a:pt x="30" y="135"/>
                </a:moveTo>
                <a:cubicBezTo>
                  <a:pt x="32" y="143"/>
                  <a:pt x="32" y="143"/>
                  <a:pt x="32" y="143"/>
                </a:cubicBezTo>
                <a:cubicBezTo>
                  <a:pt x="32" y="143"/>
                  <a:pt x="33" y="145"/>
                  <a:pt x="39" y="147"/>
                </a:cubicBezTo>
                <a:cubicBezTo>
                  <a:pt x="39" y="152"/>
                  <a:pt x="39" y="152"/>
                  <a:pt x="39" y="152"/>
                </a:cubicBezTo>
                <a:cubicBezTo>
                  <a:pt x="39" y="152"/>
                  <a:pt x="43" y="156"/>
                  <a:pt x="53" y="156"/>
                </a:cubicBezTo>
                <a:cubicBezTo>
                  <a:pt x="64" y="156"/>
                  <a:pt x="67" y="152"/>
                  <a:pt x="67" y="152"/>
                </a:cubicBezTo>
                <a:cubicBezTo>
                  <a:pt x="67" y="147"/>
                  <a:pt x="67" y="147"/>
                  <a:pt x="67" y="147"/>
                </a:cubicBezTo>
                <a:cubicBezTo>
                  <a:pt x="73" y="145"/>
                  <a:pt x="75" y="143"/>
                  <a:pt x="75" y="143"/>
                </a:cubicBezTo>
                <a:cubicBezTo>
                  <a:pt x="76" y="135"/>
                  <a:pt x="76" y="135"/>
                  <a:pt x="76" y="135"/>
                </a:cubicBezTo>
                <a:cubicBezTo>
                  <a:pt x="69" y="137"/>
                  <a:pt x="61" y="138"/>
                  <a:pt x="53" y="138"/>
                </a:cubicBezTo>
                <a:cubicBezTo>
                  <a:pt x="45" y="138"/>
                  <a:pt x="37" y="137"/>
                  <a:pt x="30" y="135"/>
                </a:cubicBezTo>
                <a:close/>
                <a:moveTo>
                  <a:pt x="65" y="73"/>
                </a:moveTo>
                <a:cubicBezTo>
                  <a:pt x="53" y="51"/>
                  <a:pt x="53" y="51"/>
                  <a:pt x="53" y="51"/>
                </a:cubicBezTo>
                <a:cubicBezTo>
                  <a:pt x="41" y="73"/>
                  <a:pt x="41" y="73"/>
                  <a:pt x="41" y="73"/>
                </a:cubicBezTo>
                <a:cubicBezTo>
                  <a:pt x="36" y="62"/>
                  <a:pt x="36" y="62"/>
                  <a:pt x="36" y="62"/>
                </a:cubicBezTo>
                <a:cubicBezTo>
                  <a:pt x="28" y="66"/>
                  <a:pt x="28" y="66"/>
                  <a:pt x="28" y="66"/>
                </a:cubicBezTo>
                <a:cubicBezTo>
                  <a:pt x="41" y="92"/>
                  <a:pt x="41" y="92"/>
                  <a:pt x="41" y="92"/>
                </a:cubicBezTo>
                <a:cubicBezTo>
                  <a:pt x="53" y="69"/>
                  <a:pt x="53" y="69"/>
                  <a:pt x="53" y="69"/>
                </a:cubicBezTo>
                <a:cubicBezTo>
                  <a:pt x="66" y="92"/>
                  <a:pt x="66" y="92"/>
                  <a:pt x="66" y="92"/>
                </a:cubicBezTo>
                <a:cubicBezTo>
                  <a:pt x="78" y="66"/>
                  <a:pt x="78" y="66"/>
                  <a:pt x="78" y="66"/>
                </a:cubicBezTo>
                <a:cubicBezTo>
                  <a:pt x="70" y="62"/>
                  <a:pt x="70" y="62"/>
                  <a:pt x="70" y="62"/>
                </a:cubicBezTo>
                <a:lnTo>
                  <a:pt x="65" y="73"/>
                </a:lnTo>
                <a:close/>
                <a:moveTo>
                  <a:pt x="53" y="22"/>
                </a:moveTo>
                <a:cubicBezTo>
                  <a:pt x="55" y="22"/>
                  <a:pt x="56" y="20"/>
                  <a:pt x="56" y="19"/>
                </a:cubicBezTo>
                <a:cubicBezTo>
                  <a:pt x="56" y="17"/>
                  <a:pt x="55" y="16"/>
                  <a:pt x="53" y="16"/>
                </a:cubicBezTo>
                <a:cubicBezTo>
                  <a:pt x="33" y="16"/>
                  <a:pt x="16" y="33"/>
                  <a:pt x="16" y="53"/>
                </a:cubicBezTo>
                <a:cubicBezTo>
                  <a:pt x="16" y="55"/>
                  <a:pt x="17" y="56"/>
                  <a:pt x="19" y="56"/>
                </a:cubicBezTo>
                <a:cubicBezTo>
                  <a:pt x="20" y="56"/>
                  <a:pt x="22" y="55"/>
                  <a:pt x="22" y="53"/>
                </a:cubicBezTo>
                <a:cubicBezTo>
                  <a:pt x="22" y="36"/>
                  <a:pt x="36" y="22"/>
                  <a:pt x="53" y="22"/>
                </a:cubicBezTo>
                <a:close/>
                <a:moveTo>
                  <a:pt x="53" y="0"/>
                </a:moveTo>
                <a:cubicBezTo>
                  <a:pt x="24" y="0"/>
                  <a:pt x="0" y="24"/>
                  <a:pt x="0" y="53"/>
                </a:cubicBezTo>
                <a:cubicBezTo>
                  <a:pt x="0" y="73"/>
                  <a:pt x="10" y="90"/>
                  <a:pt x="25" y="99"/>
                </a:cubicBezTo>
                <a:cubicBezTo>
                  <a:pt x="27" y="112"/>
                  <a:pt x="27" y="112"/>
                  <a:pt x="27" y="112"/>
                </a:cubicBezTo>
                <a:cubicBezTo>
                  <a:pt x="35" y="116"/>
                  <a:pt x="44" y="118"/>
                  <a:pt x="53" y="118"/>
                </a:cubicBezTo>
                <a:cubicBezTo>
                  <a:pt x="62" y="118"/>
                  <a:pt x="71" y="116"/>
                  <a:pt x="79" y="112"/>
                </a:cubicBezTo>
                <a:cubicBezTo>
                  <a:pt x="81" y="99"/>
                  <a:pt x="81" y="99"/>
                  <a:pt x="81" y="99"/>
                </a:cubicBezTo>
                <a:cubicBezTo>
                  <a:pt x="96" y="90"/>
                  <a:pt x="107" y="73"/>
                  <a:pt x="107" y="53"/>
                </a:cubicBezTo>
                <a:cubicBezTo>
                  <a:pt x="107" y="24"/>
                  <a:pt x="83" y="0"/>
                  <a:pt x="53" y="0"/>
                </a:cubicBezTo>
                <a:close/>
                <a:moveTo>
                  <a:pt x="73" y="93"/>
                </a:moveTo>
                <a:cubicBezTo>
                  <a:pt x="72" y="105"/>
                  <a:pt x="72" y="105"/>
                  <a:pt x="72" y="105"/>
                </a:cubicBezTo>
                <a:cubicBezTo>
                  <a:pt x="72" y="105"/>
                  <a:pt x="67" y="108"/>
                  <a:pt x="53" y="108"/>
                </a:cubicBezTo>
                <a:cubicBezTo>
                  <a:pt x="39" y="108"/>
                  <a:pt x="35" y="105"/>
                  <a:pt x="35" y="105"/>
                </a:cubicBezTo>
                <a:cubicBezTo>
                  <a:pt x="33" y="93"/>
                  <a:pt x="33" y="93"/>
                  <a:pt x="33" y="93"/>
                </a:cubicBezTo>
                <a:cubicBezTo>
                  <a:pt x="19" y="85"/>
                  <a:pt x="9" y="71"/>
                  <a:pt x="9" y="53"/>
                </a:cubicBezTo>
                <a:cubicBezTo>
                  <a:pt x="9" y="29"/>
                  <a:pt x="29" y="9"/>
                  <a:pt x="53" y="9"/>
                </a:cubicBezTo>
                <a:cubicBezTo>
                  <a:pt x="77" y="9"/>
                  <a:pt x="97" y="29"/>
                  <a:pt x="97" y="53"/>
                </a:cubicBezTo>
                <a:cubicBezTo>
                  <a:pt x="97" y="70"/>
                  <a:pt x="87" y="85"/>
                  <a:pt x="73" y="9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8"/>
          <p:cNvSpPr>
            <a:spLocks/>
          </p:cNvSpPr>
          <p:nvPr/>
        </p:nvSpPr>
        <p:spPr bwMode="auto">
          <a:xfrm>
            <a:off x="2183844" y="837193"/>
            <a:ext cx="615950" cy="3098800"/>
          </a:xfrm>
          <a:custGeom>
            <a:avLst/>
            <a:gdLst>
              <a:gd name="T0" fmla="*/ 159 w 194"/>
              <a:gd name="T1" fmla="*/ 52 h 976"/>
              <a:gd name="T2" fmla="*/ 159 w 194"/>
              <a:gd name="T3" fmla="*/ 927 h 976"/>
              <a:gd name="T4" fmla="*/ 179 w 194"/>
              <a:gd name="T5" fmla="*/ 970 h 976"/>
              <a:gd name="T6" fmla="*/ 186 w 194"/>
              <a:gd name="T7" fmla="*/ 976 h 976"/>
              <a:gd name="T8" fmla="*/ 186 w 194"/>
              <a:gd name="T9" fmla="*/ 976 h 976"/>
              <a:gd name="T10" fmla="*/ 30 w 194"/>
              <a:gd name="T11" fmla="*/ 895 h 976"/>
              <a:gd name="T12" fmla="*/ 0 w 194"/>
              <a:gd name="T13" fmla="*/ 845 h 976"/>
              <a:gd name="T14" fmla="*/ 0 w 194"/>
              <a:gd name="T15" fmla="*/ 120 h 976"/>
              <a:gd name="T16" fmla="*/ 34 w 194"/>
              <a:gd name="T17" fmla="*/ 68 h 976"/>
              <a:gd name="T18" fmla="*/ 194 w 194"/>
              <a:gd name="T19" fmla="*/ 0 h 976"/>
              <a:gd name="T20" fmla="*/ 194 w 194"/>
              <a:gd name="T21" fmla="*/ 0 h 976"/>
              <a:gd name="T22" fmla="*/ 179 w 194"/>
              <a:gd name="T23" fmla="*/ 9 h 976"/>
              <a:gd name="T24" fmla="*/ 159 w 194"/>
              <a:gd name="T25" fmla="*/ 52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976">
                <a:moveTo>
                  <a:pt x="159" y="52"/>
                </a:moveTo>
                <a:cubicBezTo>
                  <a:pt x="159" y="927"/>
                  <a:pt x="159" y="927"/>
                  <a:pt x="159" y="927"/>
                </a:cubicBezTo>
                <a:cubicBezTo>
                  <a:pt x="159" y="944"/>
                  <a:pt x="166" y="960"/>
                  <a:pt x="179" y="970"/>
                </a:cubicBezTo>
                <a:cubicBezTo>
                  <a:pt x="181" y="973"/>
                  <a:pt x="184" y="974"/>
                  <a:pt x="186" y="976"/>
                </a:cubicBezTo>
                <a:cubicBezTo>
                  <a:pt x="186" y="976"/>
                  <a:pt x="186" y="976"/>
                  <a:pt x="186" y="976"/>
                </a:cubicBezTo>
                <a:cubicBezTo>
                  <a:pt x="30" y="895"/>
                  <a:pt x="30" y="895"/>
                  <a:pt x="30" y="895"/>
                </a:cubicBezTo>
                <a:cubicBezTo>
                  <a:pt x="11" y="885"/>
                  <a:pt x="0" y="866"/>
                  <a:pt x="0" y="845"/>
                </a:cubicBezTo>
                <a:cubicBezTo>
                  <a:pt x="0" y="120"/>
                  <a:pt x="0" y="120"/>
                  <a:pt x="0" y="120"/>
                </a:cubicBezTo>
                <a:cubicBezTo>
                  <a:pt x="0" y="97"/>
                  <a:pt x="13" y="77"/>
                  <a:pt x="34" y="68"/>
                </a:cubicBezTo>
                <a:cubicBezTo>
                  <a:pt x="194" y="0"/>
                  <a:pt x="194" y="0"/>
                  <a:pt x="194" y="0"/>
                </a:cubicBezTo>
                <a:cubicBezTo>
                  <a:pt x="194" y="0"/>
                  <a:pt x="194" y="0"/>
                  <a:pt x="194" y="0"/>
                </a:cubicBezTo>
                <a:cubicBezTo>
                  <a:pt x="188" y="2"/>
                  <a:pt x="183" y="5"/>
                  <a:pt x="179" y="9"/>
                </a:cubicBezTo>
                <a:cubicBezTo>
                  <a:pt x="166" y="20"/>
                  <a:pt x="159" y="36"/>
                  <a:pt x="159" y="52"/>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9267269" y="837193"/>
            <a:ext cx="615950" cy="3098800"/>
          </a:xfrm>
          <a:custGeom>
            <a:avLst/>
            <a:gdLst>
              <a:gd name="T0" fmla="*/ 194 w 194"/>
              <a:gd name="T1" fmla="*/ 120 h 976"/>
              <a:gd name="T2" fmla="*/ 194 w 194"/>
              <a:gd name="T3" fmla="*/ 845 h 976"/>
              <a:gd name="T4" fmla="*/ 163 w 194"/>
              <a:gd name="T5" fmla="*/ 895 h 976"/>
              <a:gd name="T6" fmla="*/ 7 w 194"/>
              <a:gd name="T7" fmla="*/ 976 h 976"/>
              <a:gd name="T8" fmla="*/ 15 w 194"/>
              <a:gd name="T9" fmla="*/ 970 h 976"/>
              <a:gd name="T10" fmla="*/ 35 w 194"/>
              <a:gd name="T11" fmla="*/ 927 h 976"/>
              <a:gd name="T12" fmla="*/ 35 w 194"/>
              <a:gd name="T13" fmla="*/ 52 h 976"/>
              <a:gd name="T14" fmla="*/ 15 w 194"/>
              <a:gd name="T15" fmla="*/ 9 h 976"/>
              <a:gd name="T16" fmla="*/ 0 w 194"/>
              <a:gd name="T17" fmla="*/ 0 h 976"/>
              <a:gd name="T18" fmla="*/ 160 w 194"/>
              <a:gd name="T19" fmla="*/ 68 h 976"/>
              <a:gd name="T20" fmla="*/ 194 w 194"/>
              <a:gd name="T21" fmla="*/ 12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976">
                <a:moveTo>
                  <a:pt x="194" y="120"/>
                </a:moveTo>
                <a:cubicBezTo>
                  <a:pt x="194" y="845"/>
                  <a:pt x="194" y="845"/>
                  <a:pt x="194" y="845"/>
                </a:cubicBezTo>
                <a:cubicBezTo>
                  <a:pt x="194" y="866"/>
                  <a:pt x="182" y="885"/>
                  <a:pt x="163" y="895"/>
                </a:cubicBezTo>
                <a:cubicBezTo>
                  <a:pt x="7" y="976"/>
                  <a:pt x="7" y="976"/>
                  <a:pt x="7" y="976"/>
                </a:cubicBezTo>
                <a:cubicBezTo>
                  <a:pt x="10" y="974"/>
                  <a:pt x="13" y="973"/>
                  <a:pt x="15" y="970"/>
                </a:cubicBezTo>
                <a:cubicBezTo>
                  <a:pt x="28" y="960"/>
                  <a:pt x="35" y="944"/>
                  <a:pt x="35" y="927"/>
                </a:cubicBezTo>
                <a:cubicBezTo>
                  <a:pt x="35" y="52"/>
                  <a:pt x="35" y="52"/>
                  <a:pt x="35" y="52"/>
                </a:cubicBezTo>
                <a:cubicBezTo>
                  <a:pt x="35" y="36"/>
                  <a:pt x="28" y="20"/>
                  <a:pt x="15" y="9"/>
                </a:cubicBezTo>
                <a:cubicBezTo>
                  <a:pt x="11" y="5"/>
                  <a:pt x="6" y="2"/>
                  <a:pt x="0" y="0"/>
                </a:cubicBezTo>
                <a:cubicBezTo>
                  <a:pt x="160" y="68"/>
                  <a:pt x="160" y="68"/>
                  <a:pt x="160" y="68"/>
                </a:cubicBezTo>
                <a:cubicBezTo>
                  <a:pt x="181" y="77"/>
                  <a:pt x="194" y="97"/>
                  <a:pt x="194" y="120"/>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5074123" y="1143894"/>
            <a:ext cx="1944216" cy="1616180"/>
            <a:chOff x="3599892" y="2726050"/>
            <a:chExt cx="1944216" cy="1616180"/>
          </a:xfrm>
        </p:grpSpPr>
        <p:sp>
          <p:nvSpPr>
            <p:cNvPr id="30" name="TextBox 29"/>
            <p:cNvSpPr txBox="1">
              <a:spLocks/>
            </p:cNvSpPr>
            <p:nvPr/>
          </p:nvSpPr>
          <p:spPr>
            <a:xfrm>
              <a:off x="3599892" y="2905939"/>
              <a:ext cx="1944216" cy="1436291"/>
            </a:xfrm>
            <a:prstGeom prst="rect">
              <a:avLst/>
            </a:prstGeom>
            <a:noFill/>
          </p:spPr>
          <p:txBody>
            <a:bodyPr wrap="square" lIns="0" tIns="0" rIns="0" bIns="0" rtlCol="0">
              <a:spAutoFit/>
            </a:bodyPr>
            <a:lstStyle/>
            <a:p>
              <a:pPr algn="just">
                <a:lnSpc>
                  <a:spcPts val="1400"/>
                </a:lnSpc>
              </a:pPr>
              <a:r>
                <a:rPr lang="en-US" sz="1200" dirty="0">
                  <a:solidFill>
                    <a:schemeClr val="bg2"/>
                  </a:solidFill>
                  <a:latin typeface="Maiandra GD" panose="020E0502030308020204" pitchFamily="34" charset="0"/>
                </a:rPr>
                <a:t>The used methods and techniques to study crime are limited to analysis of </a:t>
              </a:r>
              <a:r>
                <a:rPr lang="en-US" sz="1200" dirty="0" err="1">
                  <a:solidFill>
                    <a:schemeClr val="bg2"/>
                  </a:solidFill>
                  <a:latin typeface="Maiandra GD" panose="020E0502030308020204" pitchFamily="34" charset="0"/>
                </a:rPr>
                <a:t>behavioural</a:t>
              </a:r>
              <a:r>
                <a:rPr lang="en-US" sz="1200" dirty="0">
                  <a:solidFill>
                    <a:schemeClr val="bg2"/>
                  </a:solidFill>
                  <a:latin typeface="Maiandra GD" panose="020E0502030308020204" pitchFamily="34" charset="0"/>
                </a:rPr>
                <a:t> patterns of offenders and different demographic characteristics such as sex, age, race or socioeconomic status</a:t>
              </a:r>
            </a:p>
          </p:txBody>
        </p:sp>
        <p:cxnSp>
          <p:nvCxnSpPr>
            <p:cNvPr id="31" name="Straight Connector 30"/>
            <p:cNvCxnSpPr/>
            <p:nvPr/>
          </p:nvCxnSpPr>
          <p:spPr>
            <a:xfrm>
              <a:off x="4482000" y="2726050"/>
              <a:ext cx="180000"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2853233" y="1192032"/>
            <a:ext cx="1356794" cy="1557293"/>
            <a:chOff x="1379002" y="2774188"/>
            <a:chExt cx="1356794" cy="1557293"/>
          </a:xfrm>
        </p:grpSpPr>
        <p:sp>
          <p:nvSpPr>
            <p:cNvPr id="34" name="TextBox 33"/>
            <p:cNvSpPr txBox="1">
              <a:spLocks/>
            </p:cNvSpPr>
            <p:nvPr/>
          </p:nvSpPr>
          <p:spPr>
            <a:xfrm>
              <a:off x="1379002" y="2902820"/>
              <a:ext cx="1356794" cy="1428661"/>
            </a:xfrm>
            <a:prstGeom prst="rect">
              <a:avLst/>
            </a:prstGeom>
            <a:noFill/>
          </p:spPr>
          <p:txBody>
            <a:bodyPr wrap="square" lIns="0" tIns="0" rIns="0" bIns="0" rtlCol="0">
              <a:spAutoFit/>
            </a:bodyPr>
            <a:lstStyle/>
            <a:p>
              <a:pPr algn="just">
                <a:lnSpc>
                  <a:spcPts val="1400"/>
                </a:lnSpc>
              </a:pPr>
              <a:r>
                <a:rPr lang="en-US" sz="1100" dirty="0">
                  <a:solidFill>
                    <a:schemeClr val="bg2"/>
                  </a:solidFill>
                  <a:latin typeface="Maiandra GD" panose="020E0502030308020204" pitchFamily="34" charset="0"/>
                </a:rPr>
                <a:t>Crime is one of the major factors which influences on people decision to change place of </a:t>
              </a:r>
              <a:r>
                <a:rPr lang="en-US" sz="1100" dirty="0" err="1">
                  <a:solidFill>
                    <a:schemeClr val="bg2"/>
                  </a:solidFill>
                  <a:latin typeface="Maiandra GD" panose="020E0502030308020204" pitchFamily="34" charset="0"/>
                </a:rPr>
                <a:t>iving</a:t>
              </a:r>
              <a:r>
                <a:rPr lang="en-US" sz="1100" dirty="0">
                  <a:solidFill>
                    <a:schemeClr val="bg2"/>
                  </a:solidFill>
                  <a:latin typeface="Maiandra GD" panose="020E0502030308020204" pitchFamily="34" charset="0"/>
                </a:rPr>
                <a:t> and, as a result, determines the rise and decline of </a:t>
              </a:r>
              <a:r>
                <a:rPr lang="en-US" sz="1100" dirty="0" err="1">
                  <a:solidFill>
                    <a:schemeClr val="bg2"/>
                  </a:solidFill>
                  <a:latin typeface="Maiandra GD" panose="020E0502030308020204" pitchFamily="34" charset="0"/>
                </a:rPr>
                <a:t>neighbourhoods</a:t>
              </a:r>
              <a:r>
                <a:rPr lang="en-US" sz="1100" dirty="0">
                  <a:solidFill>
                    <a:schemeClr val="bg2"/>
                  </a:solidFill>
                  <a:latin typeface="Maiandra GD" panose="020E0502030308020204" pitchFamily="34" charset="0"/>
                </a:rPr>
                <a:t>. </a:t>
              </a:r>
            </a:p>
          </p:txBody>
        </p:sp>
        <p:cxnSp>
          <p:nvCxnSpPr>
            <p:cNvPr id="35" name="Straight Connector 34"/>
            <p:cNvCxnSpPr/>
            <p:nvPr/>
          </p:nvCxnSpPr>
          <p:spPr>
            <a:xfrm>
              <a:off x="1967399" y="2774188"/>
              <a:ext cx="180000"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863822" y="1165996"/>
            <a:ext cx="1356794" cy="1613742"/>
            <a:chOff x="1389888" y="2748152"/>
            <a:chExt cx="1356794" cy="1613742"/>
          </a:xfrm>
        </p:grpSpPr>
        <p:sp>
          <p:nvSpPr>
            <p:cNvPr id="38" name="TextBox 37"/>
            <p:cNvSpPr txBox="1">
              <a:spLocks/>
            </p:cNvSpPr>
            <p:nvPr/>
          </p:nvSpPr>
          <p:spPr>
            <a:xfrm>
              <a:off x="1389888" y="2925603"/>
              <a:ext cx="1356794" cy="1436291"/>
            </a:xfrm>
            <a:prstGeom prst="rect">
              <a:avLst/>
            </a:prstGeom>
            <a:noFill/>
          </p:spPr>
          <p:txBody>
            <a:bodyPr wrap="square" lIns="0" tIns="0" rIns="0" bIns="0" rtlCol="0">
              <a:spAutoFit/>
            </a:bodyPr>
            <a:lstStyle/>
            <a:p>
              <a:pPr algn="just">
                <a:lnSpc>
                  <a:spcPts val="1400"/>
                </a:lnSpc>
              </a:pPr>
              <a:r>
                <a:rPr lang="en-US" sz="1000" dirty="0">
                  <a:solidFill>
                    <a:schemeClr val="bg2"/>
                  </a:solidFill>
                  <a:latin typeface="Maiandra GD" panose="020E0502030308020204" pitchFamily="34" charset="0"/>
                </a:rPr>
                <a:t>Studying the crime with reference to its temporal distribution is important because information about the occurrence of crime is one of the most crucial tools in combating crime</a:t>
              </a:r>
            </a:p>
          </p:txBody>
        </p:sp>
        <p:cxnSp>
          <p:nvCxnSpPr>
            <p:cNvPr id="39" name="Straight Connector 38"/>
            <p:cNvCxnSpPr/>
            <p:nvPr/>
          </p:nvCxnSpPr>
          <p:spPr>
            <a:xfrm>
              <a:off x="1967399" y="2748152"/>
              <a:ext cx="180000" cy="0"/>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2" name="Freeform 135"/>
          <p:cNvSpPr>
            <a:spLocks noEditPoints="1"/>
          </p:cNvSpPr>
          <p:nvPr/>
        </p:nvSpPr>
        <p:spPr bwMode="auto">
          <a:xfrm>
            <a:off x="5865627" y="3271511"/>
            <a:ext cx="365125" cy="460375"/>
          </a:xfrm>
          <a:custGeom>
            <a:avLst/>
            <a:gdLst>
              <a:gd name="T0" fmla="*/ 166 w 230"/>
              <a:gd name="T1" fmla="*/ 84 h 290"/>
              <a:gd name="T2" fmla="*/ 40 w 230"/>
              <a:gd name="T3" fmla="*/ 84 h 290"/>
              <a:gd name="T4" fmla="*/ 40 w 230"/>
              <a:gd name="T5" fmla="*/ 102 h 290"/>
              <a:gd name="T6" fmla="*/ 166 w 230"/>
              <a:gd name="T7" fmla="*/ 102 h 290"/>
              <a:gd name="T8" fmla="*/ 166 w 230"/>
              <a:gd name="T9" fmla="*/ 84 h 290"/>
              <a:gd name="T10" fmla="*/ 166 w 230"/>
              <a:gd name="T11" fmla="*/ 48 h 290"/>
              <a:gd name="T12" fmla="*/ 40 w 230"/>
              <a:gd name="T13" fmla="*/ 48 h 290"/>
              <a:gd name="T14" fmla="*/ 40 w 230"/>
              <a:gd name="T15" fmla="*/ 66 h 290"/>
              <a:gd name="T16" fmla="*/ 166 w 230"/>
              <a:gd name="T17" fmla="*/ 66 h 290"/>
              <a:gd name="T18" fmla="*/ 166 w 230"/>
              <a:gd name="T19" fmla="*/ 48 h 290"/>
              <a:gd name="T20" fmla="*/ 166 w 230"/>
              <a:gd name="T21" fmla="*/ 120 h 290"/>
              <a:gd name="T22" fmla="*/ 40 w 230"/>
              <a:gd name="T23" fmla="*/ 120 h 290"/>
              <a:gd name="T24" fmla="*/ 40 w 230"/>
              <a:gd name="T25" fmla="*/ 136 h 290"/>
              <a:gd name="T26" fmla="*/ 166 w 230"/>
              <a:gd name="T27" fmla="*/ 136 h 290"/>
              <a:gd name="T28" fmla="*/ 166 w 230"/>
              <a:gd name="T29" fmla="*/ 120 h 290"/>
              <a:gd name="T30" fmla="*/ 40 w 230"/>
              <a:gd name="T31" fmla="*/ 172 h 290"/>
              <a:gd name="T32" fmla="*/ 102 w 230"/>
              <a:gd name="T33" fmla="*/ 172 h 290"/>
              <a:gd name="T34" fmla="*/ 102 w 230"/>
              <a:gd name="T35" fmla="*/ 154 h 290"/>
              <a:gd name="T36" fmla="*/ 40 w 230"/>
              <a:gd name="T37" fmla="*/ 154 h 290"/>
              <a:gd name="T38" fmla="*/ 40 w 230"/>
              <a:gd name="T39" fmla="*/ 172 h 290"/>
              <a:gd name="T40" fmla="*/ 204 w 230"/>
              <a:gd name="T41" fmla="*/ 26 h 290"/>
              <a:gd name="T42" fmla="*/ 204 w 230"/>
              <a:gd name="T43" fmla="*/ 0 h 290"/>
              <a:gd name="T44" fmla="*/ 0 w 230"/>
              <a:gd name="T45" fmla="*/ 0 h 290"/>
              <a:gd name="T46" fmla="*/ 0 w 230"/>
              <a:gd name="T47" fmla="*/ 264 h 290"/>
              <a:gd name="T48" fmla="*/ 26 w 230"/>
              <a:gd name="T49" fmla="*/ 264 h 290"/>
              <a:gd name="T50" fmla="*/ 26 w 230"/>
              <a:gd name="T51" fmla="*/ 290 h 290"/>
              <a:gd name="T52" fmla="*/ 162 w 230"/>
              <a:gd name="T53" fmla="*/ 290 h 290"/>
              <a:gd name="T54" fmla="*/ 230 w 230"/>
              <a:gd name="T55" fmla="*/ 290 h 290"/>
              <a:gd name="T56" fmla="*/ 230 w 230"/>
              <a:gd name="T57" fmla="*/ 222 h 290"/>
              <a:gd name="T58" fmla="*/ 230 w 230"/>
              <a:gd name="T59" fmla="*/ 26 h 290"/>
              <a:gd name="T60" fmla="*/ 204 w 230"/>
              <a:gd name="T61" fmla="*/ 26 h 290"/>
              <a:gd name="T62" fmla="*/ 16 w 230"/>
              <a:gd name="T63" fmla="*/ 250 h 290"/>
              <a:gd name="T64" fmla="*/ 16 w 230"/>
              <a:gd name="T65" fmla="*/ 14 h 290"/>
              <a:gd name="T66" fmla="*/ 190 w 230"/>
              <a:gd name="T67" fmla="*/ 14 h 290"/>
              <a:gd name="T68" fmla="*/ 190 w 230"/>
              <a:gd name="T69" fmla="*/ 190 h 290"/>
              <a:gd name="T70" fmla="*/ 130 w 230"/>
              <a:gd name="T71" fmla="*/ 190 h 290"/>
              <a:gd name="T72" fmla="*/ 130 w 230"/>
              <a:gd name="T73" fmla="*/ 190 h 290"/>
              <a:gd name="T74" fmla="*/ 130 w 230"/>
              <a:gd name="T75" fmla="*/ 250 h 290"/>
              <a:gd name="T76" fmla="*/ 16 w 230"/>
              <a:gd name="T77" fmla="*/ 250 h 290"/>
              <a:gd name="T78" fmla="*/ 216 w 230"/>
              <a:gd name="T79" fmla="*/ 216 h 290"/>
              <a:gd name="T80" fmla="*/ 216 w 230"/>
              <a:gd name="T81" fmla="*/ 276 h 290"/>
              <a:gd name="T82" fmla="*/ 156 w 230"/>
              <a:gd name="T83" fmla="*/ 276 h 290"/>
              <a:gd name="T84" fmla="*/ 40 w 230"/>
              <a:gd name="T85" fmla="*/ 276 h 290"/>
              <a:gd name="T86" fmla="*/ 40 w 230"/>
              <a:gd name="T87" fmla="*/ 264 h 290"/>
              <a:gd name="T88" fmla="*/ 138 w 230"/>
              <a:gd name="T89" fmla="*/ 264 h 290"/>
              <a:gd name="T90" fmla="*/ 204 w 230"/>
              <a:gd name="T91" fmla="*/ 196 h 290"/>
              <a:gd name="T92" fmla="*/ 204 w 230"/>
              <a:gd name="T93" fmla="*/ 40 h 290"/>
              <a:gd name="T94" fmla="*/ 216 w 230"/>
              <a:gd name="T95" fmla="*/ 40 h 290"/>
              <a:gd name="T96" fmla="*/ 216 w 230"/>
              <a:gd name="T97" fmla="*/ 21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 h="290">
                <a:moveTo>
                  <a:pt x="166" y="84"/>
                </a:moveTo>
                <a:lnTo>
                  <a:pt x="40" y="84"/>
                </a:lnTo>
                <a:lnTo>
                  <a:pt x="40" y="102"/>
                </a:lnTo>
                <a:lnTo>
                  <a:pt x="166" y="102"/>
                </a:lnTo>
                <a:lnTo>
                  <a:pt x="166" y="84"/>
                </a:lnTo>
                <a:close/>
                <a:moveTo>
                  <a:pt x="166" y="48"/>
                </a:moveTo>
                <a:lnTo>
                  <a:pt x="40" y="48"/>
                </a:lnTo>
                <a:lnTo>
                  <a:pt x="40" y="66"/>
                </a:lnTo>
                <a:lnTo>
                  <a:pt x="166" y="66"/>
                </a:lnTo>
                <a:lnTo>
                  <a:pt x="166" y="48"/>
                </a:lnTo>
                <a:close/>
                <a:moveTo>
                  <a:pt x="166" y="120"/>
                </a:moveTo>
                <a:lnTo>
                  <a:pt x="40" y="120"/>
                </a:lnTo>
                <a:lnTo>
                  <a:pt x="40" y="136"/>
                </a:lnTo>
                <a:lnTo>
                  <a:pt x="166" y="136"/>
                </a:lnTo>
                <a:lnTo>
                  <a:pt x="166" y="120"/>
                </a:lnTo>
                <a:close/>
                <a:moveTo>
                  <a:pt x="40" y="172"/>
                </a:moveTo>
                <a:lnTo>
                  <a:pt x="102" y="172"/>
                </a:lnTo>
                <a:lnTo>
                  <a:pt x="102" y="154"/>
                </a:lnTo>
                <a:lnTo>
                  <a:pt x="40" y="154"/>
                </a:lnTo>
                <a:lnTo>
                  <a:pt x="40" y="172"/>
                </a:lnTo>
                <a:close/>
                <a:moveTo>
                  <a:pt x="204" y="26"/>
                </a:moveTo>
                <a:lnTo>
                  <a:pt x="204" y="0"/>
                </a:lnTo>
                <a:lnTo>
                  <a:pt x="0" y="0"/>
                </a:lnTo>
                <a:lnTo>
                  <a:pt x="0" y="264"/>
                </a:lnTo>
                <a:lnTo>
                  <a:pt x="26" y="264"/>
                </a:lnTo>
                <a:lnTo>
                  <a:pt x="26" y="290"/>
                </a:lnTo>
                <a:lnTo>
                  <a:pt x="162" y="290"/>
                </a:lnTo>
                <a:lnTo>
                  <a:pt x="230" y="290"/>
                </a:lnTo>
                <a:lnTo>
                  <a:pt x="230" y="222"/>
                </a:lnTo>
                <a:lnTo>
                  <a:pt x="230" y="26"/>
                </a:lnTo>
                <a:lnTo>
                  <a:pt x="204" y="26"/>
                </a:lnTo>
                <a:close/>
                <a:moveTo>
                  <a:pt x="16" y="250"/>
                </a:moveTo>
                <a:lnTo>
                  <a:pt x="16" y="14"/>
                </a:lnTo>
                <a:lnTo>
                  <a:pt x="190" y="14"/>
                </a:lnTo>
                <a:lnTo>
                  <a:pt x="190" y="190"/>
                </a:lnTo>
                <a:lnTo>
                  <a:pt x="130" y="190"/>
                </a:lnTo>
                <a:lnTo>
                  <a:pt x="130" y="190"/>
                </a:lnTo>
                <a:lnTo>
                  <a:pt x="130" y="250"/>
                </a:lnTo>
                <a:lnTo>
                  <a:pt x="16" y="250"/>
                </a:lnTo>
                <a:close/>
                <a:moveTo>
                  <a:pt x="216" y="216"/>
                </a:moveTo>
                <a:lnTo>
                  <a:pt x="216" y="276"/>
                </a:lnTo>
                <a:lnTo>
                  <a:pt x="156" y="276"/>
                </a:lnTo>
                <a:lnTo>
                  <a:pt x="40" y="276"/>
                </a:lnTo>
                <a:lnTo>
                  <a:pt x="40" y="264"/>
                </a:lnTo>
                <a:lnTo>
                  <a:pt x="138" y="264"/>
                </a:lnTo>
                <a:lnTo>
                  <a:pt x="204" y="196"/>
                </a:lnTo>
                <a:lnTo>
                  <a:pt x="204" y="40"/>
                </a:lnTo>
                <a:lnTo>
                  <a:pt x="216" y="40"/>
                </a:lnTo>
                <a:lnTo>
                  <a:pt x="216" y="2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66"/>
          <p:cNvSpPr>
            <a:spLocks noChangeAspect="1" noChangeArrowheads="1"/>
          </p:cNvSpPr>
          <p:nvPr/>
        </p:nvSpPr>
        <p:spPr bwMode="auto">
          <a:xfrm>
            <a:off x="3344943" y="3190096"/>
            <a:ext cx="470852" cy="519032"/>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1">
              <a:lumMod val="50000"/>
            </a:schemeClr>
          </a:solidFill>
          <a:ln>
            <a:noFill/>
          </a:ln>
          <a:effectLst/>
        </p:spPr>
        <p:txBody>
          <a:bodyPr wrap="none" lIns="182843" tIns="91422" rIns="182843" bIns="91422" anchor="ctr"/>
          <a:lstStyle/>
          <a:p>
            <a:pPr>
              <a:defRPr/>
            </a:pPr>
            <a:endParaRPr lang="en-US" sz="2400" dirty="0">
              <a:ea typeface="SimSun" charset="0"/>
            </a:endParaRPr>
          </a:p>
        </p:txBody>
      </p:sp>
    </p:spTree>
    <p:extLst>
      <p:ext uri="{BB962C8B-B14F-4D97-AF65-F5344CB8AC3E}">
        <p14:creationId xmlns:p14="http://schemas.microsoft.com/office/powerpoint/2010/main" val="750698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プレースホルダー 10"/>
          <p:cNvSpPr>
            <a:spLocks noGrp="1"/>
          </p:cNvSpPr>
          <p:nvPr>
            <p:ph type="body" sz="quarter" idx="21"/>
          </p:nvPr>
        </p:nvSpPr>
        <p:spPr>
          <a:xfrm>
            <a:off x="82878" y="4329480"/>
            <a:ext cx="3645201" cy="480053"/>
          </a:xfrm>
        </p:spPr>
        <p:txBody>
          <a:bodyPr/>
          <a:lstStyle/>
          <a:p>
            <a:pPr marL="0" indent="0">
              <a:buNone/>
            </a:pPr>
            <a:r>
              <a:rPr kumimoji="1" lang="en-US" altLang="ja-JP" dirty="0"/>
              <a:t>Theoretical overview</a:t>
            </a:r>
          </a:p>
        </p:txBody>
      </p:sp>
      <p:sp>
        <p:nvSpPr>
          <p:cNvPr id="12" name="テキスト プレースホルダー 11"/>
          <p:cNvSpPr>
            <a:spLocks noGrp="1"/>
          </p:cNvSpPr>
          <p:nvPr>
            <p:ph type="body" sz="quarter" idx="24"/>
          </p:nvPr>
        </p:nvSpPr>
        <p:spPr>
          <a:xfrm>
            <a:off x="82878" y="4833243"/>
            <a:ext cx="3649689" cy="815548"/>
          </a:xfrm>
        </p:spPr>
        <p:txBody>
          <a:bodyPr/>
          <a:lstStyle/>
          <a:p>
            <a:r>
              <a:rPr lang="en-US" altLang="ja-JP" sz="1400" dirty="0">
                <a:latin typeface="Maiandra GD" panose="020E0502030308020204" pitchFamily="34" charset="0"/>
              </a:rPr>
              <a:t>Theoretical background for this study providing geography of crime theories as a discipline of human geography</a:t>
            </a:r>
            <a:endParaRPr kumimoji="1" lang="ja-JP" altLang="en-US" sz="1400" dirty="0">
              <a:latin typeface="Maiandra GD" panose="020E0502030308020204" pitchFamily="34" charset="0"/>
            </a:endParaRPr>
          </a:p>
        </p:txBody>
      </p:sp>
      <p:sp>
        <p:nvSpPr>
          <p:cNvPr id="13" name="テキスト プレースホルダー 12"/>
          <p:cNvSpPr>
            <a:spLocks noGrp="1"/>
          </p:cNvSpPr>
          <p:nvPr>
            <p:ph type="body" sz="quarter" idx="25"/>
          </p:nvPr>
        </p:nvSpPr>
        <p:spPr>
          <a:xfrm>
            <a:off x="3134436" y="3112336"/>
            <a:ext cx="3234444" cy="480053"/>
          </a:xfrm>
        </p:spPr>
        <p:txBody>
          <a:bodyPr/>
          <a:lstStyle/>
          <a:p>
            <a:pPr marL="0" indent="0">
              <a:buNone/>
            </a:pPr>
            <a:r>
              <a:rPr kumimoji="1" lang="en-US" altLang="ja-JP" dirty="0"/>
              <a:t>Data and Methods</a:t>
            </a:r>
            <a:endParaRPr kumimoji="1" lang="ja-JP" altLang="en-US" dirty="0"/>
          </a:p>
        </p:txBody>
      </p:sp>
      <p:sp>
        <p:nvSpPr>
          <p:cNvPr id="14" name="テキスト プレースホルダー 13"/>
          <p:cNvSpPr>
            <a:spLocks noGrp="1"/>
          </p:cNvSpPr>
          <p:nvPr>
            <p:ph type="body" sz="quarter" idx="26"/>
          </p:nvPr>
        </p:nvSpPr>
        <p:spPr>
          <a:xfrm>
            <a:off x="2247901" y="3616098"/>
            <a:ext cx="4315968" cy="815548"/>
          </a:xfrm>
        </p:spPr>
        <p:txBody>
          <a:bodyPr/>
          <a:lstStyle/>
          <a:p>
            <a:r>
              <a:rPr lang="en-US" altLang="ja-JP" sz="1400" dirty="0">
                <a:latin typeface="Maiandra GD" panose="020E0502030308020204" pitchFamily="34" charset="0"/>
              </a:rPr>
              <a:t>The data is available as a table in CSV format from Police and Border Guard Board of Estonia</a:t>
            </a:r>
          </a:p>
          <a:p>
            <a:r>
              <a:rPr lang="en-US" altLang="ja-JP" sz="1400" dirty="0">
                <a:latin typeface="Maiandra GD" panose="020E0502030308020204" pitchFamily="34" charset="0"/>
              </a:rPr>
              <a:t>Poisson-based regression analysis  </a:t>
            </a:r>
            <a:endParaRPr lang="ja-JP" altLang="en-US" sz="1400" dirty="0">
              <a:latin typeface="Maiandra GD" panose="020E0502030308020204" pitchFamily="34" charset="0"/>
            </a:endParaRPr>
          </a:p>
        </p:txBody>
      </p:sp>
      <p:sp>
        <p:nvSpPr>
          <p:cNvPr id="15" name="テキスト プレースホルダー 14"/>
          <p:cNvSpPr>
            <a:spLocks noGrp="1"/>
          </p:cNvSpPr>
          <p:nvPr>
            <p:ph type="body" sz="quarter" idx="27"/>
          </p:nvPr>
        </p:nvSpPr>
        <p:spPr/>
        <p:txBody>
          <a:bodyPr/>
          <a:lstStyle/>
          <a:p>
            <a:pPr marL="0" indent="0">
              <a:buNone/>
            </a:pPr>
            <a:r>
              <a:rPr kumimoji="1" lang="en-US" altLang="ja-JP" dirty="0"/>
              <a:t>Results</a:t>
            </a:r>
            <a:endParaRPr kumimoji="1" lang="ja-JP" altLang="en-US" dirty="0"/>
          </a:p>
        </p:txBody>
      </p:sp>
      <p:sp>
        <p:nvSpPr>
          <p:cNvPr id="16" name="テキスト プレースホルダー 15"/>
          <p:cNvSpPr>
            <a:spLocks noGrp="1"/>
          </p:cNvSpPr>
          <p:nvPr>
            <p:ph type="body" sz="quarter" idx="28"/>
          </p:nvPr>
        </p:nvSpPr>
        <p:spPr>
          <a:xfrm>
            <a:off x="5547607" y="2159470"/>
            <a:ext cx="3560059" cy="815548"/>
          </a:xfrm>
        </p:spPr>
        <p:txBody>
          <a:bodyPr/>
          <a:lstStyle/>
          <a:p>
            <a:pPr marL="0" indent="0">
              <a:buNone/>
            </a:pPr>
            <a:endParaRPr lang="en-US" altLang="ja-JP" sz="1400" dirty="0">
              <a:latin typeface="Maiandra GD" panose="020E0502030308020204" pitchFamily="34" charset="0"/>
            </a:endParaRPr>
          </a:p>
          <a:p>
            <a:r>
              <a:rPr lang="en-US" altLang="ja-JP" sz="1400" dirty="0">
                <a:latin typeface="Maiandra GD" panose="020E0502030308020204" pitchFamily="34" charset="0"/>
              </a:rPr>
              <a:t> Crime variation in Tartu city and Tartu municipality based on Time dimension </a:t>
            </a:r>
            <a:endParaRPr lang="ja-JP" altLang="en-US" sz="1400" dirty="0">
              <a:latin typeface="Maiandra GD" panose="020E0502030308020204" pitchFamily="34"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9840" y="543363"/>
            <a:ext cx="1353660" cy="1353660"/>
          </a:xfrm>
          <a:prstGeom prst="rect">
            <a:avLst/>
          </a:prstGeom>
        </p:spPr>
      </p:pic>
      <p:sp>
        <p:nvSpPr>
          <p:cNvPr id="6" name="Rectangle 5"/>
          <p:cNvSpPr/>
          <p:nvPr/>
        </p:nvSpPr>
        <p:spPr>
          <a:xfrm>
            <a:off x="9393030" y="414649"/>
            <a:ext cx="2643051" cy="1457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2"/>
                </a:solidFill>
                <a:latin typeface="Maiandra GD" panose="020E0502030308020204" pitchFamily="34" charset="0"/>
              </a:rPr>
              <a:t>Basis for the sketch plans to compile a spatial plan.</a:t>
            </a:r>
          </a:p>
          <a:p>
            <a:pPr algn="just"/>
            <a:endParaRPr lang="en-US" sz="1000" dirty="0">
              <a:solidFill>
                <a:schemeClr val="tx2"/>
              </a:solidFill>
              <a:latin typeface="Maiandra GD" panose="020E0502030308020204" pitchFamily="34" charset="0"/>
            </a:endParaRPr>
          </a:p>
          <a:p>
            <a:pPr algn="just"/>
            <a:r>
              <a:rPr lang="en-US" sz="1600" dirty="0">
                <a:solidFill>
                  <a:schemeClr val="tx2"/>
                </a:solidFill>
                <a:latin typeface="Maiandra GD" panose="020E0502030308020204" pitchFamily="34" charset="0"/>
              </a:rPr>
              <a:t>Proposing</a:t>
            </a:r>
            <a:r>
              <a:rPr lang="en-US" dirty="0">
                <a:solidFill>
                  <a:schemeClr val="tx2"/>
                </a:solidFill>
                <a:latin typeface="Maiandra GD" panose="020E0502030308020204" pitchFamily="34" charset="0"/>
              </a:rPr>
              <a:t> measures for crime prevention.</a:t>
            </a:r>
          </a:p>
        </p:txBody>
      </p:sp>
      <p:sp>
        <p:nvSpPr>
          <p:cNvPr id="18" name="Freeform 10137"/>
          <p:cNvSpPr>
            <a:spLocks/>
          </p:cNvSpPr>
          <p:nvPr/>
        </p:nvSpPr>
        <p:spPr bwMode="auto">
          <a:xfrm rot="21188370">
            <a:off x="7171806" y="4102155"/>
            <a:ext cx="4340849" cy="2277723"/>
          </a:xfrm>
          <a:custGeom>
            <a:avLst/>
            <a:gdLst>
              <a:gd name="T0" fmla="*/ 0 w 6676"/>
              <a:gd name="T1" fmla="*/ 3346 h 3890"/>
              <a:gd name="T2" fmla="*/ 2246 w 6676"/>
              <a:gd name="T3" fmla="*/ 1892 h 3890"/>
              <a:gd name="T4" fmla="*/ 2972 w 6676"/>
              <a:gd name="T5" fmla="*/ 2508 h 3890"/>
              <a:gd name="T6" fmla="*/ 4462 w 6676"/>
              <a:gd name="T7" fmla="*/ 1070 h 3890"/>
              <a:gd name="T8" fmla="*/ 4846 w 6676"/>
              <a:gd name="T9" fmla="*/ 1386 h 3890"/>
              <a:gd name="T10" fmla="*/ 5778 w 6676"/>
              <a:gd name="T11" fmla="*/ 586 h 3890"/>
              <a:gd name="T12" fmla="*/ 5550 w 6676"/>
              <a:gd name="T13" fmla="*/ 406 h 3890"/>
              <a:gd name="T14" fmla="*/ 6676 w 6676"/>
              <a:gd name="T15" fmla="*/ 0 h 3890"/>
              <a:gd name="T16" fmla="*/ 6448 w 6676"/>
              <a:gd name="T17" fmla="*/ 1266 h 3890"/>
              <a:gd name="T18" fmla="*/ 6060 w 6676"/>
              <a:gd name="T19" fmla="*/ 898 h 3890"/>
              <a:gd name="T20" fmla="*/ 4846 w 6676"/>
              <a:gd name="T21" fmla="*/ 2098 h 3890"/>
              <a:gd name="T22" fmla="*/ 4466 w 6676"/>
              <a:gd name="T23" fmla="*/ 1730 h 3890"/>
              <a:gd name="T24" fmla="*/ 3068 w 6676"/>
              <a:gd name="T25" fmla="*/ 3156 h 3890"/>
              <a:gd name="T26" fmla="*/ 2218 w 6676"/>
              <a:gd name="T27" fmla="*/ 2496 h 3890"/>
              <a:gd name="T28" fmla="*/ 332 w 6676"/>
              <a:gd name="T29" fmla="*/ 3890 h 3890"/>
              <a:gd name="T30" fmla="*/ 0 w 6676"/>
              <a:gd name="T31" fmla="*/ 3346 h 3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6" h="3890">
                <a:moveTo>
                  <a:pt x="0" y="3346"/>
                </a:moveTo>
                <a:lnTo>
                  <a:pt x="2246" y="1892"/>
                </a:lnTo>
                <a:lnTo>
                  <a:pt x="2972" y="2508"/>
                </a:lnTo>
                <a:lnTo>
                  <a:pt x="4462" y="1070"/>
                </a:lnTo>
                <a:lnTo>
                  <a:pt x="4846" y="1386"/>
                </a:lnTo>
                <a:lnTo>
                  <a:pt x="5778" y="586"/>
                </a:lnTo>
                <a:lnTo>
                  <a:pt x="5550" y="406"/>
                </a:lnTo>
                <a:lnTo>
                  <a:pt x="6676" y="0"/>
                </a:lnTo>
                <a:lnTo>
                  <a:pt x="6448" y="1266"/>
                </a:lnTo>
                <a:lnTo>
                  <a:pt x="6060" y="898"/>
                </a:lnTo>
                <a:lnTo>
                  <a:pt x="4846" y="2098"/>
                </a:lnTo>
                <a:lnTo>
                  <a:pt x="4466" y="1730"/>
                </a:lnTo>
                <a:lnTo>
                  <a:pt x="3068" y="3156"/>
                </a:lnTo>
                <a:lnTo>
                  <a:pt x="2218" y="2496"/>
                </a:lnTo>
                <a:lnTo>
                  <a:pt x="332" y="3890"/>
                </a:lnTo>
                <a:lnTo>
                  <a:pt x="0" y="3346"/>
                </a:lnTo>
                <a:close/>
              </a:path>
            </a:pathLst>
          </a:custGeom>
          <a:solidFill>
            <a:srgbClr val="44546A"/>
          </a:solidFill>
          <a:ln>
            <a:noFill/>
          </a:ln>
        </p:spPr>
        <p:txBody>
          <a:bodyPr vert="horz" wrap="square" lIns="45720" tIns="22860" rIns="45720" bIns="22860" numCol="1" anchor="t" anchorCtr="0" compatLnSpc="1">
            <a:prstTxWarp prst="textNoShape">
              <a:avLst/>
            </a:prstTxWarp>
          </a:bodyPr>
          <a:lstStyle/>
          <a:p>
            <a:endParaRPr lang="en-AU" sz="900"/>
          </a:p>
        </p:txBody>
      </p:sp>
      <p:sp>
        <p:nvSpPr>
          <p:cNvPr id="2" name="Rectangle 1"/>
          <p:cNvSpPr/>
          <p:nvPr/>
        </p:nvSpPr>
        <p:spPr>
          <a:xfrm>
            <a:off x="2111829" y="707571"/>
            <a:ext cx="2777037" cy="642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726283" y="188914"/>
            <a:ext cx="3367555" cy="2882659"/>
            <a:chOff x="12699568" y="638212"/>
            <a:chExt cx="5052442" cy="4677082"/>
          </a:xfrm>
        </p:grpSpPr>
        <p:sp>
          <p:nvSpPr>
            <p:cNvPr id="20" name="Flowchart: Connector 19"/>
            <p:cNvSpPr/>
            <p:nvPr/>
          </p:nvSpPr>
          <p:spPr>
            <a:xfrm>
              <a:off x="12699568" y="638212"/>
              <a:ext cx="4833257" cy="4478693"/>
            </a:xfrm>
            <a:prstGeom prst="flowChartConnector">
              <a:avLst/>
            </a:prstGeom>
            <a:solidFill>
              <a:srgbClr val="CD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1" name="Flowchart: Connector 20"/>
            <p:cNvSpPr/>
            <p:nvPr/>
          </p:nvSpPr>
          <p:spPr>
            <a:xfrm>
              <a:off x="12918753" y="836601"/>
              <a:ext cx="4833257" cy="4478693"/>
            </a:xfrm>
            <a:prstGeom prst="flowChartConnector">
              <a:avLst/>
            </a:prstGeom>
            <a:solidFill>
              <a:srgbClr val="FFA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
        <p:nvSpPr>
          <p:cNvPr id="25" name="テキスト プレースホルダー 14"/>
          <p:cNvSpPr>
            <a:spLocks noGrp="1"/>
          </p:cNvSpPr>
          <p:nvPr>
            <p:ph type="body" sz="quarter" idx="27"/>
          </p:nvPr>
        </p:nvSpPr>
        <p:spPr>
          <a:xfrm>
            <a:off x="1654263" y="1451353"/>
            <a:ext cx="1365504" cy="480053"/>
          </a:xfrm>
        </p:spPr>
        <p:txBody>
          <a:bodyPr/>
          <a:lstStyle/>
          <a:p>
            <a:pPr marL="0" indent="0">
              <a:buNone/>
            </a:pPr>
            <a:r>
              <a:rPr kumimoji="1" lang="en-US" altLang="ja-JP" sz="3600" b="1" dirty="0">
                <a:solidFill>
                  <a:schemeClr val="bg2">
                    <a:lumMod val="10000"/>
                  </a:schemeClr>
                </a:solidFill>
                <a:latin typeface="Maiandra GD" panose="020E0502030308020204" pitchFamily="34" charset="0"/>
              </a:rPr>
              <a:t>STEPS</a:t>
            </a:r>
            <a:endParaRPr kumimoji="1" lang="ja-JP" altLang="en-US" b="1" dirty="0">
              <a:solidFill>
                <a:schemeClr val="bg2">
                  <a:lumMod val="10000"/>
                </a:schemeClr>
              </a:solidFill>
              <a:latin typeface="Maiandra GD" panose="020E0502030308020204" pitchFamily="34" charset="0"/>
            </a:endParaRPr>
          </a:p>
        </p:txBody>
      </p:sp>
    </p:spTree>
    <p:extLst>
      <p:ext uri="{BB962C8B-B14F-4D97-AF65-F5344CB8AC3E}">
        <p14:creationId xmlns:p14="http://schemas.microsoft.com/office/powerpoint/2010/main" val="36108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973456" y="6356350"/>
            <a:ext cx="2743200" cy="365125"/>
          </a:xfrm>
        </p:spPr>
        <p:txBody>
          <a:bodyPr/>
          <a:lstStyle/>
          <a:p>
            <a:fld id="{6FAC12D6-6874-44D7-A628-78DA8109D10F}" type="slidenum">
              <a:rPr lang="en-US" smtClean="0"/>
              <a:pPr/>
              <a:t>4</a:t>
            </a:fld>
            <a:endParaRPr lang="en-US"/>
          </a:p>
        </p:txBody>
      </p:sp>
      <p:grpSp>
        <p:nvGrpSpPr>
          <p:cNvPr id="4" name="Group 4"/>
          <p:cNvGrpSpPr>
            <a:grpSpLocks noChangeAspect="1"/>
          </p:cNvGrpSpPr>
          <p:nvPr/>
        </p:nvGrpSpPr>
        <p:grpSpPr bwMode="auto">
          <a:xfrm>
            <a:off x="4969147" y="2517497"/>
            <a:ext cx="2986039" cy="2877714"/>
            <a:chOff x="1198" y="-1"/>
            <a:chExt cx="3363" cy="3241"/>
          </a:xfrm>
        </p:grpSpPr>
        <p:sp>
          <p:nvSpPr>
            <p:cNvPr id="5" name="AutoShape 3"/>
            <p:cNvSpPr>
              <a:spLocks noChangeAspect="1" noChangeArrowheads="1" noTextEdit="1"/>
            </p:cNvSpPr>
            <p:nvPr/>
          </p:nvSpPr>
          <p:spPr bwMode="auto">
            <a:xfrm>
              <a:off x="1199" y="0"/>
              <a:ext cx="3362" cy="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2320" y="680"/>
              <a:ext cx="531" cy="689"/>
            </a:xfrm>
            <a:custGeom>
              <a:avLst/>
              <a:gdLst>
                <a:gd name="T0" fmla="*/ 393 w 393"/>
                <a:gd name="T1" fmla="*/ 0 h 510"/>
                <a:gd name="T2" fmla="*/ 0 w 393"/>
                <a:gd name="T3" fmla="*/ 73 h 510"/>
                <a:gd name="T4" fmla="*/ 0 w 393"/>
                <a:gd name="T5" fmla="*/ 510 h 510"/>
                <a:gd name="T6" fmla="*/ 393 w 393"/>
                <a:gd name="T7" fmla="*/ 437 h 510"/>
                <a:gd name="T8" fmla="*/ 393 w 393"/>
                <a:gd name="T9" fmla="*/ 0 h 510"/>
              </a:gdLst>
              <a:ahLst/>
              <a:cxnLst>
                <a:cxn ang="0">
                  <a:pos x="T0" y="T1"/>
                </a:cxn>
                <a:cxn ang="0">
                  <a:pos x="T2" y="T3"/>
                </a:cxn>
                <a:cxn ang="0">
                  <a:pos x="T4" y="T5"/>
                </a:cxn>
                <a:cxn ang="0">
                  <a:pos x="T6" y="T7"/>
                </a:cxn>
                <a:cxn ang="0">
                  <a:pos x="T8" y="T9"/>
                </a:cxn>
              </a:cxnLst>
              <a:rect l="0" t="0" r="r" b="b"/>
              <a:pathLst>
                <a:path w="393" h="510">
                  <a:moveTo>
                    <a:pt x="393" y="0"/>
                  </a:moveTo>
                  <a:cubicBezTo>
                    <a:pt x="240" y="0"/>
                    <a:pt x="101" y="28"/>
                    <a:pt x="0" y="73"/>
                  </a:cubicBezTo>
                  <a:cubicBezTo>
                    <a:pt x="0" y="510"/>
                    <a:pt x="0" y="510"/>
                    <a:pt x="0" y="510"/>
                  </a:cubicBezTo>
                  <a:cubicBezTo>
                    <a:pt x="101" y="465"/>
                    <a:pt x="240" y="437"/>
                    <a:pt x="393" y="437"/>
                  </a:cubicBezTo>
                  <a:lnTo>
                    <a:pt x="39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1721" y="300"/>
              <a:ext cx="1130" cy="479"/>
            </a:xfrm>
            <a:custGeom>
              <a:avLst/>
              <a:gdLst>
                <a:gd name="T0" fmla="*/ 836 w 836"/>
                <a:gd name="T1" fmla="*/ 281 h 354"/>
                <a:gd name="T2" fmla="*/ 836 w 836"/>
                <a:gd name="T3" fmla="*/ 0 h 354"/>
                <a:gd name="T4" fmla="*/ 0 w 836"/>
                <a:gd name="T5" fmla="*/ 155 h 354"/>
                <a:gd name="T6" fmla="*/ 443 w 836"/>
                <a:gd name="T7" fmla="*/ 354 h 354"/>
                <a:gd name="T8" fmla="*/ 836 w 836"/>
                <a:gd name="T9" fmla="*/ 281 h 354"/>
              </a:gdLst>
              <a:ahLst/>
              <a:cxnLst>
                <a:cxn ang="0">
                  <a:pos x="T0" y="T1"/>
                </a:cxn>
                <a:cxn ang="0">
                  <a:pos x="T2" y="T3"/>
                </a:cxn>
                <a:cxn ang="0">
                  <a:pos x="T4" y="T5"/>
                </a:cxn>
                <a:cxn ang="0">
                  <a:pos x="T6" y="T7"/>
                </a:cxn>
                <a:cxn ang="0">
                  <a:pos x="T8" y="T9"/>
                </a:cxn>
              </a:cxnLst>
              <a:rect l="0" t="0" r="r" b="b"/>
              <a:pathLst>
                <a:path w="836" h="354">
                  <a:moveTo>
                    <a:pt x="836" y="281"/>
                  </a:moveTo>
                  <a:cubicBezTo>
                    <a:pt x="836" y="0"/>
                    <a:pt x="836" y="0"/>
                    <a:pt x="836" y="0"/>
                  </a:cubicBezTo>
                  <a:cubicBezTo>
                    <a:pt x="510" y="0"/>
                    <a:pt x="214" y="60"/>
                    <a:pt x="0" y="155"/>
                  </a:cubicBezTo>
                  <a:cubicBezTo>
                    <a:pt x="443" y="354"/>
                    <a:pt x="443" y="354"/>
                    <a:pt x="443" y="354"/>
                  </a:cubicBezTo>
                  <a:cubicBezTo>
                    <a:pt x="544" y="309"/>
                    <a:pt x="683" y="281"/>
                    <a:pt x="836" y="28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b="1" dirty="0"/>
                <a:t>     </a:t>
              </a:r>
            </a:p>
          </p:txBody>
        </p:sp>
        <p:sp>
          <p:nvSpPr>
            <p:cNvPr id="8" name="Freeform 7"/>
            <p:cNvSpPr>
              <a:spLocks/>
            </p:cNvSpPr>
            <p:nvPr/>
          </p:nvSpPr>
          <p:spPr bwMode="auto">
            <a:xfrm>
              <a:off x="1731" y="510"/>
              <a:ext cx="602" cy="859"/>
            </a:xfrm>
            <a:custGeom>
              <a:avLst/>
              <a:gdLst>
                <a:gd name="T0" fmla="*/ 602 w 602"/>
                <a:gd name="T1" fmla="*/ 859 h 859"/>
                <a:gd name="T2" fmla="*/ 0 w 602"/>
                <a:gd name="T3" fmla="*/ 642 h 859"/>
                <a:gd name="T4" fmla="*/ 3 w 602"/>
                <a:gd name="T5" fmla="*/ 0 h 859"/>
                <a:gd name="T6" fmla="*/ 602 w 602"/>
                <a:gd name="T7" fmla="*/ 269 h 859"/>
                <a:gd name="T8" fmla="*/ 602 w 602"/>
                <a:gd name="T9" fmla="*/ 859 h 859"/>
              </a:gdLst>
              <a:ahLst/>
              <a:cxnLst>
                <a:cxn ang="0">
                  <a:pos x="T0" y="T1"/>
                </a:cxn>
                <a:cxn ang="0">
                  <a:pos x="T2" y="T3"/>
                </a:cxn>
                <a:cxn ang="0">
                  <a:pos x="T4" y="T5"/>
                </a:cxn>
                <a:cxn ang="0">
                  <a:pos x="T6" y="T7"/>
                </a:cxn>
                <a:cxn ang="0">
                  <a:pos x="T8" y="T9"/>
                </a:cxn>
              </a:cxnLst>
              <a:rect l="0" t="0" r="r" b="b"/>
              <a:pathLst>
                <a:path w="602" h="859">
                  <a:moveTo>
                    <a:pt x="602" y="859"/>
                  </a:moveTo>
                  <a:lnTo>
                    <a:pt x="0" y="642"/>
                  </a:lnTo>
                  <a:lnTo>
                    <a:pt x="3" y="0"/>
                  </a:lnTo>
                  <a:lnTo>
                    <a:pt x="602" y="269"/>
                  </a:lnTo>
                  <a:lnTo>
                    <a:pt x="602" y="85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2905" y="378"/>
              <a:ext cx="533" cy="690"/>
            </a:xfrm>
            <a:custGeom>
              <a:avLst/>
              <a:gdLst>
                <a:gd name="T0" fmla="*/ 0 w 394"/>
                <a:gd name="T1" fmla="*/ 0 h 510"/>
                <a:gd name="T2" fmla="*/ 394 w 394"/>
                <a:gd name="T3" fmla="*/ 73 h 510"/>
                <a:gd name="T4" fmla="*/ 394 w 394"/>
                <a:gd name="T5" fmla="*/ 510 h 510"/>
                <a:gd name="T6" fmla="*/ 0 w 394"/>
                <a:gd name="T7" fmla="*/ 437 h 510"/>
                <a:gd name="T8" fmla="*/ 0 w 394"/>
                <a:gd name="T9" fmla="*/ 0 h 510"/>
              </a:gdLst>
              <a:ahLst/>
              <a:cxnLst>
                <a:cxn ang="0">
                  <a:pos x="T0" y="T1"/>
                </a:cxn>
                <a:cxn ang="0">
                  <a:pos x="T2" y="T3"/>
                </a:cxn>
                <a:cxn ang="0">
                  <a:pos x="T4" y="T5"/>
                </a:cxn>
                <a:cxn ang="0">
                  <a:pos x="T6" y="T7"/>
                </a:cxn>
                <a:cxn ang="0">
                  <a:pos x="T8" y="T9"/>
                </a:cxn>
              </a:cxnLst>
              <a:rect l="0" t="0" r="r" b="b"/>
              <a:pathLst>
                <a:path w="394" h="510">
                  <a:moveTo>
                    <a:pt x="0" y="0"/>
                  </a:moveTo>
                  <a:cubicBezTo>
                    <a:pt x="154" y="0"/>
                    <a:pt x="293" y="28"/>
                    <a:pt x="394" y="73"/>
                  </a:cubicBezTo>
                  <a:cubicBezTo>
                    <a:pt x="394" y="510"/>
                    <a:pt x="394" y="510"/>
                    <a:pt x="394" y="510"/>
                  </a:cubicBezTo>
                  <a:cubicBezTo>
                    <a:pt x="293" y="465"/>
                    <a:pt x="154" y="437"/>
                    <a:pt x="0" y="437"/>
                  </a:cubicBezTo>
                  <a:cubicBezTo>
                    <a:pt x="0" y="0"/>
                    <a:pt x="0" y="0"/>
                    <a:pt x="0" y="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2905" y="-1"/>
              <a:ext cx="1132" cy="478"/>
            </a:xfrm>
            <a:custGeom>
              <a:avLst/>
              <a:gdLst>
                <a:gd name="T0" fmla="*/ 394 w 837"/>
                <a:gd name="T1" fmla="*/ 354 h 354"/>
                <a:gd name="T2" fmla="*/ 837 w 837"/>
                <a:gd name="T3" fmla="*/ 155 h 354"/>
                <a:gd name="T4" fmla="*/ 0 w 837"/>
                <a:gd name="T5" fmla="*/ 0 h 354"/>
                <a:gd name="T6" fmla="*/ 0 w 837"/>
                <a:gd name="T7" fmla="*/ 281 h 354"/>
                <a:gd name="T8" fmla="*/ 394 w 837"/>
                <a:gd name="T9" fmla="*/ 354 h 354"/>
              </a:gdLst>
              <a:ahLst/>
              <a:cxnLst>
                <a:cxn ang="0">
                  <a:pos x="T0" y="T1"/>
                </a:cxn>
                <a:cxn ang="0">
                  <a:pos x="T2" y="T3"/>
                </a:cxn>
                <a:cxn ang="0">
                  <a:pos x="T4" y="T5"/>
                </a:cxn>
                <a:cxn ang="0">
                  <a:pos x="T6" y="T7"/>
                </a:cxn>
                <a:cxn ang="0">
                  <a:pos x="T8" y="T9"/>
                </a:cxn>
              </a:cxnLst>
              <a:rect l="0" t="0" r="r" b="b"/>
              <a:pathLst>
                <a:path w="837" h="354">
                  <a:moveTo>
                    <a:pt x="394" y="354"/>
                  </a:moveTo>
                  <a:cubicBezTo>
                    <a:pt x="837" y="155"/>
                    <a:pt x="837" y="155"/>
                    <a:pt x="837" y="155"/>
                  </a:cubicBezTo>
                  <a:cubicBezTo>
                    <a:pt x="623" y="60"/>
                    <a:pt x="327" y="0"/>
                    <a:pt x="0" y="0"/>
                  </a:cubicBezTo>
                  <a:cubicBezTo>
                    <a:pt x="0" y="281"/>
                    <a:pt x="0" y="281"/>
                    <a:pt x="0" y="281"/>
                  </a:cubicBezTo>
                  <a:cubicBezTo>
                    <a:pt x="154" y="281"/>
                    <a:pt x="293" y="309"/>
                    <a:pt x="394" y="354"/>
                  </a:cubicBezTo>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436" y="208"/>
              <a:ext cx="602" cy="860"/>
            </a:xfrm>
            <a:custGeom>
              <a:avLst/>
              <a:gdLst>
                <a:gd name="T0" fmla="*/ 0 w 602"/>
                <a:gd name="T1" fmla="*/ 860 h 860"/>
                <a:gd name="T2" fmla="*/ 602 w 602"/>
                <a:gd name="T3" fmla="*/ 642 h 860"/>
                <a:gd name="T4" fmla="*/ 599 w 602"/>
                <a:gd name="T5" fmla="*/ 0 h 860"/>
                <a:gd name="T6" fmla="*/ 0 w 602"/>
                <a:gd name="T7" fmla="*/ 269 h 860"/>
                <a:gd name="T8" fmla="*/ 0 w 602"/>
                <a:gd name="T9" fmla="*/ 860 h 860"/>
              </a:gdLst>
              <a:ahLst/>
              <a:cxnLst>
                <a:cxn ang="0">
                  <a:pos x="T0" y="T1"/>
                </a:cxn>
                <a:cxn ang="0">
                  <a:pos x="T2" y="T3"/>
                </a:cxn>
                <a:cxn ang="0">
                  <a:pos x="T4" y="T5"/>
                </a:cxn>
                <a:cxn ang="0">
                  <a:pos x="T6" y="T7"/>
                </a:cxn>
                <a:cxn ang="0">
                  <a:pos x="T8" y="T9"/>
                </a:cxn>
              </a:cxnLst>
              <a:rect l="0" t="0" r="r" b="b"/>
              <a:pathLst>
                <a:path w="602" h="860">
                  <a:moveTo>
                    <a:pt x="0" y="860"/>
                  </a:moveTo>
                  <a:lnTo>
                    <a:pt x="602" y="642"/>
                  </a:lnTo>
                  <a:lnTo>
                    <a:pt x="599" y="0"/>
                  </a:lnTo>
                  <a:lnTo>
                    <a:pt x="0" y="269"/>
                  </a:lnTo>
                  <a:lnTo>
                    <a:pt x="0" y="86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3436" y="208"/>
              <a:ext cx="602" cy="860"/>
            </a:xfrm>
            <a:custGeom>
              <a:avLst/>
              <a:gdLst>
                <a:gd name="T0" fmla="*/ 0 w 602"/>
                <a:gd name="T1" fmla="*/ 860 h 860"/>
                <a:gd name="T2" fmla="*/ 602 w 602"/>
                <a:gd name="T3" fmla="*/ 642 h 860"/>
                <a:gd name="T4" fmla="*/ 599 w 602"/>
                <a:gd name="T5" fmla="*/ 0 h 860"/>
                <a:gd name="T6" fmla="*/ 0 w 602"/>
                <a:gd name="T7" fmla="*/ 269 h 860"/>
                <a:gd name="T8" fmla="*/ 0 w 602"/>
                <a:gd name="T9" fmla="*/ 860 h 860"/>
              </a:gdLst>
              <a:ahLst/>
              <a:cxnLst>
                <a:cxn ang="0">
                  <a:pos x="T0" y="T1"/>
                </a:cxn>
                <a:cxn ang="0">
                  <a:pos x="T2" y="T3"/>
                </a:cxn>
                <a:cxn ang="0">
                  <a:pos x="T4" y="T5"/>
                </a:cxn>
                <a:cxn ang="0">
                  <a:pos x="T6" y="T7"/>
                </a:cxn>
                <a:cxn ang="0">
                  <a:pos x="T8" y="T9"/>
                </a:cxn>
              </a:cxnLst>
              <a:rect l="0" t="0" r="r" b="b"/>
              <a:pathLst>
                <a:path w="602" h="860">
                  <a:moveTo>
                    <a:pt x="0" y="860"/>
                  </a:moveTo>
                  <a:lnTo>
                    <a:pt x="602" y="642"/>
                  </a:lnTo>
                  <a:lnTo>
                    <a:pt x="599" y="0"/>
                  </a:lnTo>
                  <a:lnTo>
                    <a:pt x="0" y="269"/>
                  </a:lnTo>
                  <a:lnTo>
                    <a:pt x="0" y="8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3436" y="208"/>
              <a:ext cx="602" cy="860"/>
            </a:xfrm>
            <a:custGeom>
              <a:avLst/>
              <a:gdLst>
                <a:gd name="T0" fmla="*/ 0 w 602"/>
                <a:gd name="T1" fmla="*/ 860 h 860"/>
                <a:gd name="T2" fmla="*/ 602 w 602"/>
                <a:gd name="T3" fmla="*/ 642 h 860"/>
                <a:gd name="T4" fmla="*/ 599 w 602"/>
                <a:gd name="T5" fmla="*/ 0 h 860"/>
                <a:gd name="T6" fmla="*/ 0 w 602"/>
                <a:gd name="T7" fmla="*/ 269 h 860"/>
                <a:gd name="T8" fmla="*/ 0 w 602"/>
                <a:gd name="T9" fmla="*/ 860 h 860"/>
              </a:gdLst>
              <a:ahLst/>
              <a:cxnLst>
                <a:cxn ang="0">
                  <a:pos x="T0" y="T1"/>
                </a:cxn>
                <a:cxn ang="0">
                  <a:pos x="T2" y="T3"/>
                </a:cxn>
                <a:cxn ang="0">
                  <a:pos x="T4" y="T5"/>
                </a:cxn>
                <a:cxn ang="0">
                  <a:pos x="T6" y="T7"/>
                </a:cxn>
                <a:cxn ang="0">
                  <a:pos x="T8" y="T9"/>
                </a:cxn>
              </a:cxnLst>
              <a:rect l="0" t="0" r="r" b="b"/>
              <a:pathLst>
                <a:path w="602" h="860">
                  <a:moveTo>
                    <a:pt x="0" y="860"/>
                  </a:moveTo>
                  <a:lnTo>
                    <a:pt x="602" y="642"/>
                  </a:lnTo>
                  <a:lnTo>
                    <a:pt x="599" y="0"/>
                  </a:lnTo>
                  <a:lnTo>
                    <a:pt x="0" y="269"/>
                  </a:lnTo>
                  <a:lnTo>
                    <a:pt x="0" y="86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436" y="208"/>
              <a:ext cx="602" cy="860"/>
            </a:xfrm>
            <a:custGeom>
              <a:avLst/>
              <a:gdLst>
                <a:gd name="T0" fmla="*/ 0 w 602"/>
                <a:gd name="T1" fmla="*/ 860 h 860"/>
                <a:gd name="T2" fmla="*/ 602 w 602"/>
                <a:gd name="T3" fmla="*/ 642 h 860"/>
                <a:gd name="T4" fmla="*/ 599 w 602"/>
                <a:gd name="T5" fmla="*/ 0 h 860"/>
                <a:gd name="T6" fmla="*/ 0 w 602"/>
                <a:gd name="T7" fmla="*/ 269 h 860"/>
                <a:gd name="T8" fmla="*/ 0 w 602"/>
                <a:gd name="T9" fmla="*/ 860 h 860"/>
              </a:gdLst>
              <a:ahLst/>
              <a:cxnLst>
                <a:cxn ang="0">
                  <a:pos x="T0" y="T1"/>
                </a:cxn>
                <a:cxn ang="0">
                  <a:pos x="T2" y="T3"/>
                </a:cxn>
                <a:cxn ang="0">
                  <a:pos x="T4" y="T5"/>
                </a:cxn>
                <a:cxn ang="0">
                  <a:pos x="T6" y="T7"/>
                </a:cxn>
                <a:cxn ang="0">
                  <a:pos x="T8" y="T9"/>
                </a:cxn>
              </a:cxnLst>
              <a:rect l="0" t="0" r="r" b="b"/>
              <a:pathLst>
                <a:path w="602" h="860">
                  <a:moveTo>
                    <a:pt x="0" y="860"/>
                  </a:moveTo>
                  <a:lnTo>
                    <a:pt x="602" y="642"/>
                  </a:lnTo>
                  <a:lnTo>
                    <a:pt x="599" y="0"/>
                  </a:lnTo>
                  <a:lnTo>
                    <a:pt x="0" y="269"/>
                  </a:lnTo>
                  <a:lnTo>
                    <a:pt x="0" y="8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436" y="1068"/>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626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905" y="-1"/>
              <a:ext cx="1132" cy="478"/>
            </a:xfrm>
            <a:custGeom>
              <a:avLst/>
              <a:gdLst>
                <a:gd name="T0" fmla="*/ 0 w 837"/>
                <a:gd name="T1" fmla="*/ 0 h 354"/>
                <a:gd name="T2" fmla="*/ 0 w 837"/>
                <a:gd name="T3" fmla="*/ 281 h 354"/>
                <a:gd name="T4" fmla="*/ 393 w 837"/>
                <a:gd name="T5" fmla="*/ 354 h 354"/>
                <a:gd name="T6" fmla="*/ 836 w 837"/>
                <a:gd name="T7" fmla="*/ 155 h 354"/>
                <a:gd name="T8" fmla="*/ 836 w 837"/>
                <a:gd name="T9" fmla="*/ 156 h 354"/>
                <a:gd name="T10" fmla="*/ 837 w 837"/>
                <a:gd name="T11" fmla="*/ 155 h 354"/>
                <a:gd name="T12" fmla="*/ 0 w 837"/>
                <a:gd name="T13" fmla="*/ 0 h 354"/>
              </a:gdLst>
              <a:ahLst/>
              <a:cxnLst>
                <a:cxn ang="0">
                  <a:pos x="T0" y="T1"/>
                </a:cxn>
                <a:cxn ang="0">
                  <a:pos x="T2" y="T3"/>
                </a:cxn>
                <a:cxn ang="0">
                  <a:pos x="T4" y="T5"/>
                </a:cxn>
                <a:cxn ang="0">
                  <a:pos x="T6" y="T7"/>
                </a:cxn>
                <a:cxn ang="0">
                  <a:pos x="T8" y="T9"/>
                </a:cxn>
                <a:cxn ang="0">
                  <a:pos x="T10" y="T11"/>
                </a:cxn>
                <a:cxn ang="0">
                  <a:pos x="T12" y="T13"/>
                </a:cxn>
              </a:cxnLst>
              <a:rect l="0" t="0" r="r" b="b"/>
              <a:pathLst>
                <a:path w="837" h="354">
                  <a:moveTo>
                    <a:pt x="0" y="0"/>
                  </a:moveTo>
                  <a:cubicBezTo>
                    <a:pt x="0" y="281"/>
                    <a:pt x="0" y="281"/>
                    <a:pt x="0" y="281"/>
                  </a:cubicBezTo>
                  <a:cubicBezTo>
                    <a:pt x="154" y="281"/>
                    <a:pt x="293" y="309"/>
                    <a:pt x="393" y="354"/>
                  </a:cubicBezTo>
                  <a:cubicBezTo>
                    <a:pt x="836" y="155"/>
                    <a:pt x="836" y="155"/>
                    <a:pt x="836" y="155"/>
                  </a:cubicBezTo>
                  <a:cubicBezTo>
                    <a:pt x="836" y="156"/>
                    <a:pt x="836" y="156"/>
                    <a:pt x="836" y="156"/>
                  </a:cubicBezTo>
                  <a:cubicBezTo>
                    <a:pt x="837" y="155"/>
                    <a:pt x="837" y="155"/>
                    <a:pt x="837" y="155"/>
                  </a:cubicBezTo>
                  <a:cubicBezTo>
                    <a:pt x="623" y="60"/>
                    <a:pt x="327" y="0"/>
                    <a:pt x="0"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b="1" dirty="0">
                <a:solidFill>
                  <a:schemeClr val="bg1"/>
                </a:solidFill>
              </a:endParaRPr>
            </a:p>
          </p:txBody>
        </p:sp>
        <p:sp>
          <p:nvSpPr>
            <p:cNvPr id="17" name="Freeform 16"/>
            <p:cNvSpPr>
              <a:spLocks/>
            </p:cNvSpPr>
            <p:nvPr/>
          </p:nvSpPr>
          <p:spPr bwMode="auto">
            <a:xfrm>
              <a:off x="3436" y="208"/>
              <a:ext cx="602" cy="860"/>
            </a:xfrm>
            <a:custGeom>
              <a:avLst/>
              <a:gdLst>
                <a:gd name="T0" fmla="*/ 599 w 602"/>
                <a:gd name="T1" fmla="*/ 0 h 860"/>
                <a:gd name="T2" fmla="*/ 0 w 602"/>
                <a:gd name="T3" fmla="*/ 269 h 860"/>
                <a:gd name="T4" fmla="*/ 0 w 602"/>
                <a:gd name="T5" fmla="*/ 269 h 860"/>
                <a:gd name="T6" fmla="*/ 0 w 602"/>
                <a:gd name="T7" fmla="*/ 860 h 860"/>
                <a:gd name="T8" fmla="*/ 602 w 602"/>
                <a:gd name="T9" fmla="*/ 642 h 860"/>
                <a:gd name="T10" fmla="*/ 599 w 602"/>
                <a:gd name="T11" fmla="*/ 0 h 860"/>
              </a:gdLst>
              <a:ahLst/>
              <a:cxnLst>
                <a:cxn ang="0">
                  <a:pos x="T0" y="T1"/>
                </a:cxn>
                <a:cxn ang="0">
                  <a:pos x="T2" y="T3"/>
                </a:cxn>
                <a:cxn ang="0">
                  <a:pos x="T4" y="T5"/>
                </a:cxn>
                <a:cxn ang="0">
                  <a:pos x="T6" y="T7"/>
                </a:cxn>
                <a:cxn ang="0">
                  <a:pos x="T8" y="T9"/>
                </a:cxn>
                <a:cxn ang="0">
                  <a:pos x="T10" y="T11"/>
                </a:cxn>
              </a:cxnLst>
              <a:rect l="0" t="0" r="r" b="b"/>
              <a:pathLst>
                <a:path w="602" h="860">
                  <a:moveTo>
                    <a:pt x="599" y="0"/>
                  </a:moveTo>
                  <a:lnTo>
                    <a:pt x="0" y="269"/>
                  </a:lnTo>
                  <a:lnTo>
                    <a:pt x="0" y="269"/>
                  </a:lnTo>
                  <a:lnTo>
                    <a:pt x="0" y="860"/>
                  </a:lnTo>
                  <a:lnTo>
                    <a:pt x="602" y="642"/>
                  </a:lnTo>
                  <a:lnTo>
                    <a:pt x="599" y="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3436" y="208"/>
              <a:ext cx="602" cy="860"/>
            </a:xfrm>
            <a:custGeom>
              <a:avLst/>
              <a:gdLst>
                <a:gd name="T0" fmla="*/ 599 w 602"/>
                <a:gd name="T1" fmla="*/ 0 h 860"/>
                <a:gd name="T2" fmla="*/ 0 w 602"/>
                <a:gd name="T3" fmla="*/ 269 h 860"/>
                <a:gd name="T4" fmla="*/ 0 w 602"/>
                <a:gd name="T5" fmla="*/ 269 h 860"/>
                <a:gd name="T6" fmla="*/ 0 w 602"/>
                <a:gd name="T7" fmla="*/ 860 h 860"/>
                <a:gd name="T8" fmla="*/ 602 w 602"/>
                <a:gd name="T9" fmla="*/ 642 h 860"/>
                <a:gd name="T10" fmla="*/ 599 w 602"/>
                <a:gd name="T11" fmla="*/ 0 h 860"/>
              </a:gdLst>
              <a:ahLst/>
              <a:cxnLst>
                <a:cxn ang="0">
                  <a:pos x="T0" y="T1"/>
                </a:cxn>
                <a:cxn ang="0">
                  <a:pos x="T2" y="T3"/>
                </a:cxn>
                <a:cxn ang="0">
                  <a:pos x="T4" y="T5"/>
                </a:cxn>
                <a:cxn ang="0">
                  <a:pos x="T6" y="T7"/>
                </a:cxn>
                <a:cxn ang="0">
                  <a:pos x="T8" y="T9"/>
                </a:cxn>
                <a:cxn ang="0">
                  <a:pos x="T10" y="T11"/>
                </a:cxn>
              </a:cxnLst>
              <a:rect l="0" t="0" r="r" b="b"/>
              <a:pathLst>
                <a:path w="602" h="860">
                  <a:moveTo>
                    <a:pt x="599" y="0"/>
                  </a:moveTo>
                  <a:lnTo>
                    <a:pt x="0" y="269"/>
                  </a:lnTo>
                  <a:lnTo>
                    <a:pt x="0" y="269"/>
                  </a:lnTo>
                  <a:lnTo>
                    <a:pt x="0" y="860"/>
                  </a:lnTo>
                  <a:lnTo>
                    <a:pt x="602" y="642"/>
                  </a:lnTo>
                  <a:lnTo>
                    <a:pt x="5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3505" y="833"/>
              <a:ext cx="220" cy="828"/>
            </a:xfrm>
            <a:custGeom>
              <a:avLst/>
              <a:gdLst>
                <a:gd name="T0" fmla="*/ 0 w 163"/>
                <a:gd name="T1" fmla="*/ 437 h 613"/>
                <a:gd name="T2" fmla="*/ 0 w 163"/>
                <a:gd name="T3" fmla="*/ 0 h 613"/>
                <a:gd name="T4" fmla="*/ 163 w 163"/>
                <a:gd name="T5" fmla="*/ 176 h 613"/>
                <a:gd name="T6" fmla="*/ 163 w 163"/>
                <a:gd name="T7" fmla="*/ 613 h 613"/>
                <a:gd name="T8" fmla="*/ 0 w 163"/>
                <a:gd name="T9" fmla="*/ 437 h 613"/>
              </a:gdLst>
              <a:ahLst/>
              <a:cxnLst>
                <a:cxn ang="0">
                  <a:pos x="T0" y="T1"/>
                </a:cxn>
                <a:cxn ang="0">
                  <a:pos x="T2" y="T3"/>
                </a:cxn>
                <a:cxn ang="0">
                  <a:pos x="T4" y="T5"/>
                </a:cxn>
                <a:cxn ang="0">
                  <a:pos x="T6" y="T7"/>
                </a:cxn>
                <a:cxn ang="0">
                  <a:pos x="T8" y="T9"/>
                </a:cxn>
              </a:cxnLst>
              <a:rect l="0" t="0" r="r" b="b"/>
              <a:pathLst>
                <a:path w="163" h="613">
                  <a:moveTo>
                    <a:pt x="0" y="437"/>
                  </a:moveTo>
                  <a:cubicBezTo>
                    <a:pt x="0" y="0"/>
                    <a:pt x="0" y="0"/>
                    <a:pt x="0" y="0"/>
                  </a:cubicBezTo>
                  <a:cubicBezTo>
                    <a:pt x="100" y="45"/>
                    <a:pt x="163" y="107"/>
                    <a:pt x="163" y="176"/>
                  </a:cubicBezTo>
                  <a:cubicBezTo>
                    <a:pt x="163" y="613"/>
                    <a:pt x="163" y="613"/>
                    <a:pt x="163" y="613"/>
                  </a:cubicBezTo>
                  <a:cubicBezTo>
                    <a:pt x="163" y="544"/>
                    <a:pt x="100" y="482"/>
                    <a:pt x="0" y="437"/>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492" y="564"/>
              <a:ext cx="1068" cy="507"/>
            </a:xfrm>
            <a:custGeom>
              <a:avLst/>
              <a:gdLst>
                <a:gd name="T0" fmla="*/ 163 w 790"/>
                <a:gd name="T1" fmla="*/ 375 h 375"/>
                <a:gd name="T2" fmla="*/ 790 w 790"/>
                <a:gd name="T3" fmla="*/ 375 h 375"/>
                <a:gd name="T4" fmla="*/ 443 w 790"/>
                <a:gd name="T5" fmla="*/ 0 h 375"/>
                <a:gd name="T6" fmla="*/ 0 w 790"/>
                <a:gd name="T7" fmla="*/ 199 h 375"/>
                <a:gd name="T8" fmla="*/ 163 w 790"/>
                <a:gd name="T9" fmla="*/ 375 h 375"/>
              </a:gdLst>
              <a:ahLst/>
              <a:cxnLst>
                <a:cxn ang="0">
                  <a:pos x="T0" y="T1"/>
                </a:cxn>
                <a:cxn ang="0">
                  <a:pos x="T2" y="T3"/>
                </a:cxn>
                <a:cxn ang="0">
                  <a:pos x="T4" y="T5"/>
                </a:cxn>
                <a:cxn ang="0">
                  <a:pos x="T6" y="T7"/>
                </a:cxn>
                <a:cxn ang="0">
                  <a:pos x="T8" y="T9"/>
                </a:cxn>
              </a:cxnLst>
              <a:rect l="0" t="0" r="r" b="b"/>
              <a:pathLst>
                <a:path w="790" h="375">
                  <a:moveTo>
                    <a:pt x="163" y="375"/>
                  </a:moveTo>
                  <a:cubicBezTo>
                    <a:pt x="790" y="375"/>
                    <a:pt x="790" y="375"/>
                    <a:pt x="790" y="375"/>
                  </a:cubicBezTo>
                  <a:cubicBezTo>
                    <a:pt x="790" y="229"/>
                    <a:pt x="657" y="96"/>
                    <a:pt x="443" y="0"/>
                  </a:cubicBezTo>
                  <a:cubicBezTo>
                    <a:pt x="0" y="199"/>
                    <a:pt x="0" y="199"/>
                    <a:pt x="0" y="199"/>
                  </a:cubicBezTo>
                  <a:cubicBezTo>
                    <a:pt x="100" y="244"/>
                    <a:pt x="163" y="306"/>
                    <a:pt x="163" y="37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a:spLocks noChangeArrowheads="1"/>
            </p:cNvSpPr>
            <p:nvPr/>
          </p:nvSpPr>
          <p:spPr bwMode="auto">
            <a:xfrm>
              <a:off x="3712" y="1071"/>
              <a:ext cx="848" cy="590"/>
            </a:xfrm>
            <a:prstGeom prst="rect">
              <a:avLst/>
            </a:prstGeom>
            <a:solidFill>
              <a:schemeClr val="accent3">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2045" y="820"/>
              <a:ext cx="221" cy="828"/>
            </a:xfrm>
            <a:custGeom>
              <a:avLst/>
              <a:gdLst>
                <a:gd name="T0" fmla="*/ 163 w 163"/>
                <a:gd name="T1" fmla="*/ 437 h 613"/>
                <a:gd name="T2" fmla="*/ 163 w 163"/>
                <a:gd name="T3" fmla="*/ 0 h 613"/>
                <a:gd name="T4" fmla="*/ 0 w 163"/>
                <a:gd name="T5" fmla="*/ 176 h 613"/>
                <a:gd name="T6" fmla="*/ 0 w 163"/>
                <a:gd name="T7" fmla="*/ 613 h 613"/>
                <a:gd name="T8" fmla="*/ 163 w 163"/>
                <a:gd name="T9" fmla="*/ 437 h 613"/>
              </a:gdLst>
              <a:ahLst/>
              <a:cxnLst>
                <a:cxn ang="0">
                  <a:pos x="T0" y="T1"/>
                </a:cxn>
                <a:cxn ang="0">
                  <a:pos x="T2" y="T3"/>
                </a:cxn>
                <a:cxn ang="0">
                  <a:pos x="T4" y="T5"/>
                </a:cxn>
                <a:cxn ang="0">
                  <a:pos x="T6" y="T7"/>
                </a:cxn>
                <a:cxn ang="0">
                  <a:pos x="T8" y="T9"/>
                </a:cxn>
              </a:cxnLst>
              <a:rect l="0" t="0" r="r" b="b"/>
              <a:pathLst>
                <a:path w="163" h="613">
                  <a:moveTo>
                    <a:pt x="163" y="437"/>
                  </a:moveTo>
                  <a:cubicBezTo>
                    <a:pt x="163" y="0"/>
                    <a:pt x="163" y="0"/>
                    <a:pt x="163" y="0"/>
                  </a:cubicBezTo>
                  <a:cubicBezTo>
                    <a:pt x="62" y="45"/>
                    <a:pt x="0" y="107"/>
                    <a:pt x="0" y="176"/>
                  </a:cubicBezTo>
                  <a:cubicBezTo>
                    <a:pt x="0" y="613"/>
                    <a:pt x="0" y="613"/>
                    <a:pt x="0" y="613"/>
                  </a:cubicBezTo>
                  <a:cubicBezTo>
                    <a:pt x="0" y="544"/>
                    <a:pt x="62" y="482"/>
                    <a:pt x="163" y="43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1198" y="564"/>
              <a:ext cx="1068" cy="507"/>
            </a:xfrm>
            <a:custGeom>
              <a:avLst/>
              <a:gdLst>
                <a:gd name="T0" fmla="*/ 790 w 790"/>
                <a:gd name="T1" fmla="*/ 199 h 375"/>
                <a:gd name="T2" fmla="*/ 347 w 790"/>
                <a:gd name="T3" fmla="*/ 0 h 375"/>
                <a:gd name="T4" fmla="*/ 0 w 790"/>
                <a:gd name="T5" fmla="*/ 375 h 375"/>
                <a:gd name="T6" fmla="*/ 627 w 790"/>
                <a:gd name="T7" fmla="*/ 375 h 375"/>
                <a:gd name="T8" fmla="*/ 790 w 790"/>
                <a:gd name="T9" fmla="*/ 199 h 375"/>
              </a:gdLst>
              <a:ahLst/>
              <a:cxnLst>
                <a:cxn ang="0">
                  <a:pos x="T0" y="T1"/>
                </a:cxn>
                <a:cxn ang="0">
                  <a:pos x="T2" y="T3"/>
                </a:cxn>
                <a:cxn ang="0">
                  <a:pos x="T4" y="T5"/>
                </a:cxn>
                <a:cxn ang="0">
                  <a:pos x="T6" y="T7"/>
                </a:cxn>
                <a:cxn ang="0">
                  <a:pos x="T8" y="T9"/>
                </a:cxn>
              </a:cxnLst>
              <a:rect l="0" t="0" r="r" b="b"/>
              <a:pathLst>
                <a:path w="790" h="375">
                  <a:moveTo>
                    <a:pt x="790" y="199"/>
                  </a:moveTo>
                  <a:cubicBezTo>
                    <a:pt x="347" y="0"/>
                    <a:pt x="347" y="0"/>
                    <a:pt x="347" y="0"/>
                  </a:cubicBezTo>
                  <a:cubicBezTo>
                    <a:pt x="133" y="96"/>
                    <a:pt x="0" y="229"/>
                    <a:pt x="0" y="375"/>
                  </a:cubicBezTo>
                  <a:cubicBezTo>
                    <a:pt x="627" y="375"/>
                    <a:pt x="627" y="375"/>
                    <a:pt x="627" y="375"/>
                  </a:cubicBezTo>
                  <a:cubicBezTo>
                    <a:pt x="627" y="306"/>
                    <a:pt x="689" y="244"/>
                    <a:pt x="790" y="1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a:spLocks noChangeArrowheads="1"/>
            </p:cNvSpPr>
            <p:nvPr/>
          </p:nvSpPr>
          <p:spPr bwMode="auto">
            <a:xfrm>
              <a:off x="1198" y="1071"/>
              <a:ext cx="847" cy="59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1212" y="1139"/>
              <a:ext cx="1068" cy="505"/>
            </a:xfrm>
            <a:custGeom>
              <a:avLst/>
              <a:gdLst>
                <a:gd name="T0" fmla="*/ 790 w 790"/>
                <a:gd name="T1" fmla="*/ 176 h 374"/>
                <a:gd name="T2" fmla="*/ 627 w 790"/>
                <a:gd name="T3" fmla="*/ 0 h 374"/>
                <a:gd name="T4" fmla="*/ 0 w 790"/>
                <a:gd name="T5" fmla="*/ 0 h 374"/>
                <a:gd name="T6" fmla="*/ 347 w 790"/>
                <a:gd name="T7" fmla="*/ 374 h 374"/>
                <a:gd name="T8" fmla="*/ 790 w 790"/>
                <a:gd name="T9" fmla="*/ 176 h 374"/>
              </a:gdLst>
              <a:ahLst/>
              <a:cxnLst>
                <a:cxn ang="0">
                  <a:pos x="T0" y="T1"/>
                </a:cxn>
                <a:cxn ang="0">
                  <a:pos x="T2" y="T3"/>
                </a:cxn>
                <a:cxn ang="0">
                  <a:pos x="T4" y="T5"/>
                </a:cxn>
                <a:cxn ang="0">
                  <a:pos x="T6" y="T7"/>
                </a:cxn>
                <a:cxn ang="0">
                  <a:pos x="T8" y="T9"/>
                </a:cxn>
              </a:cxnLst>
              <a:rect l="0" t="0" r="r" b="b"/>
              <a:pathLst>
                <a:path w="790" h="374">
                  <a:moveTo>
                    <a:pt x="790" y="176"/>
                  </a:moveTo>
                  <a:cubicBezTo>
                    <a:pt x="689" y="131"/>
                    <a:pt x="627" y="69"/>
                    <a:pt x="627" y="0"/>
                  </a:cubicBezTo>
                  <a:cubicBezTo>
                    <a:pt x="0" y="0"/>
                    <a:pt x="0" y="0"/>
                    <a:pt x="0" y="0"/>
                  </a:cubicBezTo>
                  <a:cubicBezTo>
                    <a:pt x="0" y="146"/>
                    <a:pt x="133" y="278"/>
                    <a:pt x="347" y="374"/>
                  </a:cubicBezTo>
                  <a:lnTo>
                    <a:pt x="790" y="176"/>
                  </a:ln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1198" y="1125"/>
              <a:ext cx="469" cy="1523"/>
            </a:xfrm>
            <a:custGeom>
              <a:avLst/>
              <a:gdLst>
                <a:gd name="T0" fmla="*/ 0 w 347"/>
                <a:gd name="T1" fmla="*/ 0 h 1127"/>
                <a:gd name="T2" fmla="*/ 0 w 347"/>
                <a:gd name="T3" fmla="*/ 752 h 1127"/>
                <a:gd name="T4" fmla="*/ 347 w 347"/>
                <a:gd name="T5" fmla="*/ 1127 h 1127"/>
                <a:gd name="T6" fmla="*/ 347 w 347"/>
                <a:gd name="T7" fmla="*/ 374 h 1127"/>
                <a:gd name="T8" fmla="*/ 0 w 347"/>
                <a:gd name="T9" fmla="*/ 0 h 1127"/>
              </a:gdLst>
              <a:ahLst/>
              <a:cxnLst>
                <a:cxn ang="0">
                  <a:pos x="T0" y="T1"/>
                </a:cxn>
                <a:cxn ang="0">
                  <a:pos x="T2" y="T3"/>
                </a:cxn>
                <a:cxn ang="0">
                  <a:pos x="T4" y="T5"/>
                </a:cxn>
                <a:cxn ang="0">
                  <a:pos x="T6" y="T7"/>
                </a:cxn>
                <a:cxn ang="0">
                  <a:pos x="T8" y="T9"/>
                </a:cxn>
              </a:cxnLst>
              <a:rect l="0" t="0" r="r" b="b"/>
              <a:pathLst>
                <a:path w="347" h="1127">
                  <a:moveTo>
                    <a:pt x="0" y="0"/>
                  </a:moveTo>
                  <a:cubicBezTo>
                    <a:pt x="0" y="752"/>
                    <a:pt x="0" y="752"/>
                    <a:pt x="0" y="752"/>
                  </a:cubicBezTo>
                  <a:cubicBezTo>
                    <a:pt x="0" y="898"/>
                    <a:pt x="133" y="1031"/>
                    <a:pt x="347" y="1127"/>
                  </a:cubicBezTo>
                  <a:cubicBezTo>
                    <a:pt x="347" y="374"/>
                    <a:pt x="347" y="374"/>
                    <a:pt x="347" y="374"/>
                  </a:cubicBezTo>
                  <a:cubicBezTo>
                    <a:pt x="133" y="278"/>
                    <a:pt x="0" y="146"/>
                    <a:pt x="0" y="0"/>
                  </a:cubicBezTo>
                  <a:close/>
                </a:path>
              </a:pathLst>
            </a:custGeom>
            <a:solidFill>
              <a:schemeClr val="tx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3492" y="1125"/>
              <a:ext cx="1068" cy="505"/>
            </a:xfrm>
            <a:custGeom>
              <a:avLst/>
              <a:gdLst>
                <a:gd name="T0" fmla="*/ 443 w 790"/>
                <a:gd name="T1" fmla="*/ 374 h 374"/>
                <a:gd name="T2" fmla="*/ 790 w 790"/>
                <a:gd name="T3" fmla="*/ 0 h 374"/>
                <a:gd name="T4" fmla="*/ 163 w 790"/>
                <a:gd name="T5" fmla="*/ 0 h 374"/>
                <a:gd name="T6" fmla="*/ 0 w 790"/>
                <a:gd name="T7" fmla="*/ 176 h 374"/>
                <a:gd name="T8" fmla="*/ 443 w 790"/>
                <a:gd name="T9" fmla="*/ 374 h 374"/>
              </a:gdLst>
              <a:ahLst/>
              <a:cxnLst>
                <a:cxn ang="0">
                  <a:pos x="T0" y="T1"/>
                </a:cxn>
                <a:cxn ang="0">
                  <a:pos x="T2" y="T3"/>
                </a:cxn>
                <a:cxn ang="0">
                  <a:pos x="T4" y="T5"/>
                </a:cxn>
                <a:cxn ang="0">
                  <a:pos x="T6" y="T7"/>
                </a:cxn>
                <a:cxn ang="0">
                  <a:pos x="T8" y="T9"/>
                </a:cxn>
              </a:cxnLst>
              <a:rect l="0" t="0" r="r" b="b"/>
              <a:pathLst>
                <a:path w="790" h="374">
                  <a:moveTo>
                    <a:pt x="443" y="374"/>
                  </a:moveTo>
                  <a:cubicBezTo>
                    <a:pt x="657" y="278"/>
                    <a:pt x="790" y="146"/>
                    <a:pt x="790" y="0"/>
                  </a:cubicBezTo>
                  <a:cubicBezTo>
                    <a:pt x="163" y="0"/>
                    <a:pt x="163" y="0"/>
                    <a:pt x="163" y="0"/>
                  </a:cubicBezTo>
                  <a:cubicBezTo>
                    <a:pt x="163" y="69"/>
                    <a:pt x="100" y="131"/>
                    <a:pt x="0" y="176"/>
                  </a:cubicBezTo>
                  <a:lnTo>
                    <a:pt x="443" y="37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4091" y="1125"/>
              <a:ext cx="469" cy="1523"/>
            </a:xfrm>
            <a:custGeom>
              <a:avLst/>
              <a:gdLst>
                <a:gd name="T0" fmla="*/ 347 w 347"/>
                <a:gd name="T1" fmla="*/ 0 h 1127"/>
                <a:gd name="T2" fmla="*/ 347 w 347"/>
                <a:gd name="T3" fmla="*/ 752 h 1127"/>
                <a:gd name="T4" fmla="*/ 0 w 347"/>
                <a:gd name="T5" fmla="*/ 1127 h 1127"/>
                <a:gd name="T6" fmla="*/ 0 w 347"/>
                <a:gd name="T7" fmla="*/ 374 h 1127"/>
                <a:gd name="T8" fmla="*/ 347 w 347"/>
                <a:gd name="T9" fmla="*/ 0 h 1127"/>
              </a:gdLst>
              <a:ahLst/>
              <a:cxnLst>
                <a:cxn ang="0">
                  <a:pos x="T0" y="T1"/>
                </a:cxn>
                <a:cxn ang="0">
                  <a:pos x="T2" y="T3"/>
                </a:cxn>
                <a:cxn ang="0">
                  <a:pos x="T4" y="T5"/>
                </a:cxn>
                <a:cxn ang="0">
                  <a:pos x="T6" y="T7"/>
                </a:cxn>
                <a:cxn ang="0">
                  <a:pos x="T8" y="T9"/>
                </a:cxn>
              </a:cxnLst>
              <a:rect l="0" t="0" r="r" b="b"/>
              <a:pathLst>
                <a:path w="347" h="1127">
                  <a:moveTo>
                    <a:pt x="347" y="0"/>
                  </a:moveTo>
                  <a:cubicBezTo>
                    <a:pt x="347" y="752"/>
                    <a:pt x="347" y="752"/>
                    <a:pt x="347" y="752"/>
                  </a:cubicBezTo>
                  <a:cubicBezTo>
                    <a:pt x="347" y="898"/>
                    <a:pt x="214" y="1031"/>
                    <a:pt x="0" y="1127"/>
                  </a:cubicBezTo>
                  <a:cubicBezTo>
                    <a:pt x="0" y="374"/>
                    <a:pt x="0" y="374"/>
                    <a:pt x="0" y="374"/>
                  </a:cubicBezTo>
                  <a:cubicBezTo>
                    <a:pt x="214" y="278"/>
                    <a:pt x="347" y="146"/>
                    <a:pt x="347"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1667" y="1363"/>
              <a:ext cx="599" cy="1285"/>
            </a:xfrm>
            <a:custGeom>
              <a:avLst/>
              <a:gdLst>
                <a:gd name="T0" fmla="*/ 599 w 599"/>
                <a:gd name="T1" fmla="*/ 0 h 1285"/>
                <a:gd name="T2" fmla="*/ 599 w 599"/>
                <a:gd name="T3" fmla="*/ 825 h 1285"/>
                <a:gd name="T4" fmla="*/ 0 w 599"/>
                <a:gd name="T5" fmla="*/ 1285 h 1285"/>
                <a:gd name="T6" fmla="*/ 0 w 599"/>
                <a:gd name="T7" fmla="*/ 267 h 1285"/>
                <a:gd name="T8" fmla="*/ 599 w 599"/>
                <a:gd name="T9" fmla="*/ 0 h 1285"/>
              </a:gdLst>
              <a:ahLst/>
              <a:cxnLst>
                <a:cxn ang="0">
                  <a:pos x="T0" y="T1"/>
                </a:cxn>
                <a:cxn ang="0">
                  <a:pos x="T2" y="T3"/>
                </a:cxn>
                <a:cxn ang="0">
                  <a:pos x="T4" y="T5"/>
                </a:cxn>
                <a:cxn ang="0">
                  <a:pos x="T6" y="T7"/>
                </a:cxn>
                <a:cxn ang="0">
                  <a:pos x="T8" y="T9"/>
                </a:cxn>
              </a:cxnLst>
              <a:rect l="0" t="0" r="r" b="b"/>
              <a:pathLst>
                <a:path w="599" h="1285">
                  <a:moveTo>
                    <a:pt x="599" y="0"/>
                  </a:moveTo>
                  <a:lnTo>
                    <a:pt x="599" y="825"/>
                  </a:lnTo>
                  <a:lnTo>
                    <a:pt x="0" y="1285"/>
                  </a:lnTo>
                  <a:lnTo>
                    <a:pt x="0" y="267"/>
                  </a:lnTo>
                  <a:lnTo>
                    <a:pt x="599"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667" y="1363"/>
              <a:ext cx="599" cy="1285"/>
            </a:xfrm>
            <a:custGeom>
              <a:avLst/>
              <a:gdLst>
                <a:gd name="T0" fmla="*/ 599 w 599"/>
                <a:gd name="T1" fmla="*/ 0 h 1285"/>
                <a:gd name="T2" fmla="*/ 599 w 599"/>
                <a:gd name="T3" fmla="*/ 825 h 1285"/>
                <a:gd name="T4" fmla="*/ 0 w 599"/>
                <a:gd name="T5" fmla="*/ 1285 h 1285"/>
                <a:gd name="T6" fmla="*/ 0 w 599"/>
                <a:gd name="T7" fmla="*/ 267 h 1285"/>
                <a:gd name="T8" fmla="*/ 599 w 599"/>
                <a:gd name="T9" fmla="*/ 0 h 1285"/>
              </a:gdLst>
              <a:ahLst/>
              <a:cxnLst>
                <a:cxn ang="0">
                  <a:pos x="T0" y="T1"/>
                </a:cxn>
                <a:cxn ang="0">
                  <a:pos x="T2" y="T3"/>
                </a:cxn>
                <a:cxn ang="0">
                  <a:pos x="T4" y="T5"/>
                </a:cxn>
                <a:cxn ang="0">
                  <a:pos x="T6" y="T7"/>
                </a:cxn>
                <a:cxn ang="0">
                  <a:pos x="T8" y="T9"/>
                </a:cxn>
              </a:cxnLst>
              <a:rect l="0" t="0" r="r" b="b"/>
              <a:pathLst>
                <a:path w="599" h="1285">
                  <a:moveTo>
                    <a:pt x="599" y="0"/>
                  </a:moveTo>
                  <a:lnTo>
                    <a:pt x="599" y="825"/>
                  </a:lnTo>
                  <a:lnTo>
                    <a:pt x="0" y="1285"/>
                  </a:lnTo>
                  <a:lnTo>
                    <a:pt x="0" y="267"/>
                  </a:lnTo>
                  <a:lnTo>
                    <a:pt x="5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3492" y="1363"/>
              <a:ext cx="599" cy="1285"/>
            </a:xfrm>
            <a:custGeom>
              <a:avLst/>
              <a:gdLst>
                <a:gd name="T0" fmla="*/ 0 w 599"/>
                <a:gd name="T1" fmla="*/ 0 h 1285"/>
                <a:gd name="T2" fmla="*/ 0 w 599"/>
                <a:gd name="T3" fmla="*/ 825 h 1285"/>
                <a:gd name="T4" fmla="*/ 599 w 599"/>
                <a:gd name="T5" fmla="*/ 1285 h 1285"/>
                <a:gd name="T6" fmla="*/ 599 w 599"/>
                <a:gd name="T7" fmla="*/ 267 h 1285"/>
                <a:gd name="T8" fmla="*/ 0 w 599"/>
                <a:gd name="T9" fmla="*/ 0 h 1285"/>
              </a:gdLst>
              <a:ahLst/>
              <a:cxnLst>
                <a:cxn ang="0">
                  <a:pos x="T0" y="T1"/>
                </a:cxn>
                <a:cxn ang="0">
                  <a:pos x="T2" y="T3"/>
                </a:cxn>
                <a:cxn ang="0">
                  <a:pos x="T4" y="T5"/>
                </a:cxn>
                <a:cxn ang="0">
                  <a:pos x="T6" y="T7"/>
                </a:cxn>
                <a:cxn ang="0">
                  <a:pos x="T8" y="T9"/>
                </a:cxn>
              </a:cxnLst>
              <a:rect l="0" t="0" r="r" b="b"/>
              <a:pathLst>
                <a:path w="599" h="1285">
                  <a:moveTo>
                    <a:pt x="0" y="0"/>
                  </a:moveTo>
                  <a:lnTo>
                    <a:pt x="0" y="825"/>
                  </a:lnTo>
                  <a:lnTo>
                    <a:pt x="599" y="1285"/>
                  </a:lnTo>
                  <a:lnTo>
                    <a:pt x="599" y="267"/>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2905" y="1417"/>
              <a:ext cx="1132" cy="477"/>
            </a:xfrm>
            <a:custGeom>
              <a:avLst/>
              <a:gdLst>
                <a:gd name="T0" fmla="*/ 837 w 837"/>
                <a:gd name="T1" fmla="*/ 198 h 353"/>
                <a:gd name="T2" fmla="*/ 394 w 837"/>
                <a:gd name="T3" fmla="*/ 0 h 353"/>
                <a:gd name="T4" fmla="*/ 0 w 837"/>
                <a:gd name="T5" fmla="*/ 73 h 353"/>
                <a:gd name="T6" fmla="*/ 0 w 837"/>
                <a:gd name="T7" fmla="*/ 353 h 353"/>
                <a:gd name="T8" fmla="*/ 837 w 837"/>
                <a:gd name="T9" fmla="*/ 198 h 353"/>
              </a:gdLst>
              <a:ahLst/>
              <a:cxnLst>
                <a:cxn ang="0">
                  <a:pos x="T0" y="T1"/>
                </a:cxn>
                <a:cxn ang="0">
                  <a:pos x="T2" y="T3"/>
                </a:cxn>
                <a:cxn ang="0">
                  <a:pos x="T4" y="T5"/>
                </a:cxn>
                <a:cxn ang="0">
                  <a:pos x="T6" y="T7"/>
                </a:cxn>
                <a:cxn ang="0">
                  <a:pos x="T8" y="T9"/>
                </a:cxn>
              </a:cxnLst>
              <a:rect l="0" t="0" r="r" b="b"/>
              <a:pathLst>
                <a:path w="837" h="353">
                  <a:moveTo>
                    <a:pt x="837" y="198"/>
                  </a:moveTo>
                  <a:cubicBezTo>
                    <a:pt x="394" y="0"/>
                    <a:pt x="394" y="0"/>
                    <a:pt x="394" y="0"/>
                  </a:cubicBezTo>
                  <a:cubicBezTo>
                    <a:pt x="293" y="45"/>
                    <a:pt x="154" y="73"/>
                    <a:pt x="0" y="73"/>
                  </a:cubicBezTo>
                  <a:cubicBezTo>
                    <a:pt x="0" y="353"/>
                    <a:pt x="0" y="353"/>
                    <a:pt x="0" y="353"/>
                  </a:cubicBezTo>
                  <a:cubicBezTo>
                    <a:pt x="327" y="353"/>
                    <a:pt x="623" y="294"/>
                    <a:pt x="837" y="19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2905" y="1684"/>
              <a:ext cx="1132" cy="1226"/>
            </a:xfrm>
            <a:custGeom>
              <a:avLst/>
              <a:gdLst>
                <a:gd name="T0" fmla="*/ 71 w 837"/>
                <a:gd name="T1" fmla="*/ 907 h 907"/>
                <a:gd name="T2" fmla="*/ 837 w 837"/>
                <a:gd name="T3" fmla="*/ 753 h 907"/>
                <a:gd name="T4" fmla="*/ 837 w 837"/>
                <a:gd name="T5" fmla="*/ 0 h 907"/>
                <a:gd name="T6" fmla="*/ 837 w 837"/>
                <a:gd name="T7" fmla="*/ 0 h 907"/>
                <a:gd name="T8" fmla="*/ 0 w 837"/>
                <a:gd name="T9" fmla="*/ 155 h 907"/>
                <a:gd name="T10" fmla="*/ 0 w 837"/>
                <a:gd name="T11" fmla="*/ 907 h 907"/>
                <a:gd name="T12" fmla="*/ 71 w 837"/>
                <a:gd name="T13" fmla="*/ 907 h 907"/>
              </a:gdLst>
              <a:ahLst/>
              <a:cxnLst>
                <a:cxn ang="0">
                  <a:pos x="T0" y="T1"/>
                </a:cxn>
                <a:cxn ang="0">
                  <a:pos x="T2" y="T3"/>
                </a:cxn>
                <a:cxn ang="0">
                  <a:pos x="T4" y="T5"/>
                </a:cxn>
                <a:cxn ang="0">
                  <a:pos x="T6" y="T7"/>
                </a:cxn>
                <a:cxn ang="0">
                  <a:pos x="T8" y="T9"/>
                </a:cxn>
                <a:cxn ang="0">
                  <a:pos x="T10" y="T11"/>
                </a:cxn>
                <a:cxn ang="0">
                  <a:pos x="T12" y="T13"/>
                </a:cxn>
              </a:cxnLst>
              <a:rect l="0" t="0" r="r" b="b"/>
              <a:pathLst>
                <a:path w="837" h="907">
                  <a:moveTo>
                    <a:pt x="71" y="907"/>
                  </a:moveTo>
                  <a:cubicBezTo>
                    <a:pt x="369" y="899"/>
                    <a:pt x="638" y="841"/>
                    <a:pt x="837" y="753"/>
                  </a:cubicBezTo>
                  <a:cubicBezTo>
                    <a:pt x="837" y="0"/>
                    <a:pt x="837" y="0"/>
                    <a:pt x="837" y="0"/>
                  </a:cubicBezTo>
                  <a:cubicBezTo>
                    <a:pt x="837" y="0"/>
                    <a:pt x="837" y="0"/>
                    <a:pt x="837" y="0"/>
                  </a:cubicBezTo>
                  <a:cubicBezTo>
                    <a:pt x="623" y="96"/>
                    <a:pt x="327" y="155"/>
                    <a:pt x="0" y="155"/>
                  </a:cubicBezTo>
                  <a:cubicBezTo>
                    <a:pt x="0" y="907"/>
                    <a:pt x="0" y="907"/>
                    <a:pt x="0" y="907"/>
                  </a:cubicBezTo>
                  <a:lnTo>
                    <a:pt x="71" y="907"/>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1721" y="1746"/>
              <a:ext cx="1130" cy="478"/>
            </a:xfrm>
            <a:custGeom>
              <a:avLst/>
              <a:gdLst>
                <a:gd name="T0" fmla="*/ 836 w 836"/>
                <a:gd name="T1" fmla="*/ 73 h 353"/>
                <a:gd name="T2" fmla="*/ 443 w 836"/>
                <a:gd name="T3" fmla="*/ 0 h 353"/>
                <a:gd name="T4" fmla="*/ 0 w 836"/>
                <a:gd name="T5" fmla="*/ 198 h 353"/>
                <a:gd name="T6" fmla="*/ 836 w 836"/>
                <a:gd name="T7" fmla="*/ 353 h 353"/>
                <a:gd name="T8" fmla="*/ 836 w 836"/>
                <a:gd name="T9" fmla="*/ 73 h 353"/>
              </a:gdLst>
              <a:ahLst/>
              <a:cxnLst>
                <a:cxn ang="0">
                  <a:pos x="T0" y="T1"/>
                </a:cxn>
                <a:cxn ang="0">
                  <a:pos x="T2" y="T3"/>
                </a:cxn>
                <a:cxn ang="0">
                  <a:pos x="T4" y="T5"/>
                </a:cxn>
                <a:cxn ang="0">
                  <a:pos x="T6" y="T7"/>
                </a:cxn>
                <a:cxn ang="0">
                  <a:pos x="T8" y="T9"/>
                </a:cxn>
              </a:cxnLst>
              <a:rect l="0" t="0" r="r" b="b"/>
              <a:pathLst>
                <a:path w="836" h="353">
                  <a:moveTo>
                    <a:pt x="836" y="73"/>
                  </a:moveTo>
                  <a:cubicBezTo>
                    <a:pt x="683" y="73"/>
                    <a:pt x="544" y="45"/>
                    <a:pt x="443" y="0"/>
                  </a:cubicBezTo>
                  <a:cubicBezTo>
                    <a:pt x="0" y="198"/>
                    <a:pt x="0" y="198"/>
                    <a:pt x="0" y="198"/>
                  </a:cubicBezTo>
                  <a:cubicBezTo>
                    <a:pt x="214" y="294"/>
                    <a:pt x="510" y="353"/>
                    <a:pt x="836" y="353"/>
                  </a:cubicBezTo>
                  <a:cubicBezTo>
                    <a:pt x="836" y="73"/>
                    <a:pt x="836" y="73"/>
                    <a:pt x="836" y="73"/>
                  </a:cubicBezTo>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1721" y="2014"/>
              <a:ext cx="1130" cy="1226"/>
            </a:xfrm>
            <a:custGeom>
              <a:avLst/>
              <a:gdLst>
                <a:gd name="T0" fmla="*/ 766 w 836"/>
                <a:gd name="T1" fmla="*/ 907 h 907"/>
                <a:gd name="T2" fmla="*/ 0 w 836"/>
                <a:gd name="T3" fmla="*/ 752 h 907"/>
                <a:gd name="T4" fmla="*/ 0 w 836"/>
                <a:gd name="T5" fmla="*/ 0 h 907"/>
                <a:gd name="T6" fmla="*/ 0 w 836"/>
                <a:gd name="T7" fmla="*/ 0 h 907"/>
                <a:gd name="T8" fmla="*/ 836 w 836"/>
                <a:gd name="T9" fmla="*/ 155 h 907"/>
                <a:gd name="T10" fmla="*/ 836 w 836"/>
                <a:gd name="T11" fmla="*/ 907 h 907"/>
                <a:gd name="T12" fmla="*/ 766 w 836"/>
                <a:gd name="T13" fmla="*/ 907 h 907"/>
              </a:gdLst>
              <a:ahLst/>
              <a:cxnLst>
                <a:cxn ang="0">
                  <a:pos x="T0" y="T1"/>
                </a:cxn>
                <a:cxn ang="0">
                  <a:pos x="T2" y="T3"/>
                </a:cxn>
                <a:cxn ang="0">
                  <a:pos x="T4" y="T5"/>
                </a:cxn>
                <a:cxn ang="0">
                  <a:pos x="T6" y="T7"/>
                </a:cxn>
                <a:cxn ang="0">
                  <a:pos x="T8" y="T9"/>
                </a:cxn>
                <a:cxn ang="0">
                  <a:pos x="T10" y="T11"/>
                </a:cxn>
                <a:cxn ang="0">
                  <a:pos x="T12" y="T13"/>
                </a:cxn>
              </a:cxnLst>
              <a:rect l="0" t="0" r="r" b="b"/>
              <a:pathLst>
                <a:path w="836" h="907">
                  <a:moveTo>
                    <a:pt x="766" y="907"/>
                  </a:moveTo>
                  <a:cubicBezTo>
                    <a:pt x="467" y="899"/>
                    <a:pt x="199" y="841"/>
                    <a:pt x="0" y="752"/>
                  </a:cubicBezTo>
                  <a:cubicBezTo>
                    <a:pt x="0" y="0"/>
                    <a:pt x="0" y="0"/>
                    <a:pt x="0" y="0"/>
                  </a:cubicBezTo>
                  <a:cubicBezTo>
                    <a:pt x="0" y="0"/>
                    <a:pt x="0" y="0"/>
                    <a:pt x="0" y="0"/>
                  </a:cubicBezTo>
                  <a:cubicBezTo>
                    <a:pt x="214" y="96"/>
                    <a:pt x="510" y="155"/>
                    <a:pt x="836" y="155"/>
                  </a:cubicBezTo>
                  <a:cubicBezTo>
                    <a:pt x="836" y="907"/>
                    <a:pt x="836" y="907"/>
                    <a:pt x="836" y="907"/>
                  </a:cubicBezTo>
                  <a:cubicBezTo>
                    <a:pt x="766" y="907"/>
                    <a:pt x="766" y="907"/>
                    <a:pt x="766" y="907"/>
                  </a:cubicBezTo>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1721" y="1746"/>
              <a:ext cx="1130" cy="478"/>
            </a:xfrm>
            <a:custGeom>
              <a:avLst/>
              <a:gdLst>
                <a:gd name="T0" fmla="*/ 443 w 836"/>
                <a:gd name="T1" fmla="*/ 0 h 353"/>
                <a:gd name="T2" fmla="*/ 403 w 836"/>
                <a:gd name="T3" fmla="*/ 18 h 353"/>
                <a:gd name="T4" fmla="*/ 0 w 836"/>
                <a:gd name="T5" fmla="*/ 198 h 353"/>
                <a:gd name="T6" fmla="*/ 0 w 836"/>
                <a:gd name="T7" fmla="*/ 198 h 353"/>
                <a:gd name="T8" fmla="*/ 0 w 836"/>
                <a:gd name="T9" fmla="*/ 198 h 353"/>
                <a:gd name="T10" fmla="*/ 836 w 836"/>
                <a:gd name="T11" fmla="*/ 353 h 353"/>
                <a:gd name="T12" fmla="*/ 836 w 836"/>
                <a:gd name="T13" fmla="*/ 73 h 353"/>
                <a:gd name="T14" fmla="*/ 443 w 836"/>
                <a:gd name="T15" fmla="*/ 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6" h="353">
                  <a:moveTo>
                    <a:pt x="443" y="0"/>
                  </a:moveTo>
                  <a:cubicBezTo>
                    <a:pt x="403" y="18"/>
                    <a:pt x="403" y="18"/>
                    <a:pt x="403" y="18"/>
                  </a:cubicBezTo>
                  <a:cubicBezTo>
                    <a:pt x="0" y="198"/>
                    <a:pt x="0" y="198"/>
                    <a:pt x="0" y="198"/>
                  </a:cubicBezTo>
                  <a:cubicBezTo>
                    <a:pt x="0" y="198"/>
                    <a:pt x="0" y="198"/>
                    <a:pt x="0" y="198"/>
                  </a:cubicBezTo>
                  <a:cubicBezTo>
                    <a:pt x="0" y="198"/>
                    <a:pt x="0" y="198"/>
                    <a:pt x="0" y="198"/>
                  </a:cubicBezTo>
                  <a:cubicBezTo>
                    <a:pt x="214" y="294"/>
                    <a:pt x="510" y="353"/>
                    <a:pt x="836" y="353"/>
                  </a:cubicBezTo>
                  <a:cubicBezTo>
                    <a:pt x="836" y="73"/>
                    <a:pt x="836" y="73"/>
                    <a:pt x="836" y="73"/>
                  </a:cubicBezTo>
                  <a:cubicBezTo>
                    <a:pt x="683" y="73"/>
                    <a:pt x="544" y="45"/>
                    <a:pt x="443"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b="1" dirty="0">
                <a:solidFill>
                  <a:schemeClr val="bg1"/>
                </a:solidFill>
              </a:endParaRPr>
            </a:p>
          </p:txBody>
        </p:sp>
        <p:sp>
          <p:nvSpPr>
            <p:cNvPr id="37" name="Freeform 36"/>
            <p:cNvSpPr>
              <a:spLocks/>
            </p:cNvSpPr>
            <p:nvPr/>
          </p:nvSpPr>
          <p:spPr bwMode="auto">
            <a:xfrm>
              <a:off x="1721" y="2014"/>
              <a:ext cx="1130" cy="1226"/>
            </a:xfrm>
            <a:custGeom>
              <a:avLst/>
              <a:gdLst>
                <a:gd name="T0" fmla="*/ 0 w 836"/>
                <a:gd name="T1" fmla="*/ 0 h 907"/>
                <a:gd name="T2" fmla="*/ 0 w 836"/>
                <a:gd name="T3" fmla="*/ 0 h 907"/>
                <a:gd name="T4" fmla="*/ 0 w 836"/>
                <a:gd name="T5" fmla="*/ 752 h 907"/>
                <a:gd name="T6" fmla="*/ 766 w 836"/>
                <a:gd name="T7" fmla="*/ 907 h 907"/>
                <a:gd name="T8" fmla="*/ 836 w 836"/>
                <a:gd name="T9" fmla="*/ 907 h 907"/>
                <a:gd name="T10" fmla="*/ 836 w 836"/>
                <a:gd name="T11" fmla="*/ 155 h 907"/>
                <a:gd name="T12" fmla="*/ 836 w 836"/>
                <a:gd name="T13" fmla="*/ 155 h 907"/>
                <a:gd name="T14" fmla="*/ 836 w 836"/>
                <a:gd name="T15" fmla="*/ 155 h 907"/>
                <a:gd name="T16" fmla="*/ 0 w 836"/>
                <a:gd name="T1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6" h="907">
                  <a:moveTo>
                    <a:pt x="0" y="0"/>
                  </a:moveTo>
                  <a:cubicBezTo>
                    <a:pt x="0" y="0"/>
                    <a:pt x="0" y="0"/>
                    <a:pt x="0" y="0"/>
                  </a:cubicBezTo>
                  <a:cubicBezTo>
                    <a:pt x="0" y="752"/>
                    <a:pt x="0" y="752"/>
                    <a:pt x="0" y="752"/>
                  </a:cubicBezTo>
                  <a:cubicBezTo>
                    <a:pt x="199" y="841"/>
                    <a:pt x="467" y="899"/>
                    <a:pt x="766" y="907"/>
                  </a:cubicBezTo>
                  <a:cubicBezTo>
                    <a:pt x="836" y="907"/>
                    <a:pt x="836" y="907"/>
                    <a:pt x="836" y="907"/>
                  </a:cubicBezTo>
                  <a:cubicBezTo>
                    <a:pt x="836" y="155"/>
                    <a:pt x="836" y="155"/>
                    <a:pt x="836" y="155"/>
                  </a:cubicBezTo>
                  <a:cubicBezTo>
                    <a:pt x="836" y="155"/>
                    <a:pt x="836" y="155"/>
                    <a:pt x="836" y="155"/>
                  </a:cubicBezTo>
                  <a:cubicBezTo>
                    <a:pt x="836" y="155"/>
                    <a:pt x="836" y="155"/>
                    <a:pt x="836" y="155"/>
                  </a:cubicBezTo>
                  <a:cubicBezTo>
                    <a:pt x="510" y="155"/>
                    <a:pt x="214" y="96"/>
                    <a:pt x="0" y="0"/>
                  </a:cubicBezTo>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1721" y="2014"/>
              <a:ext cx="1130" cy="210"/>
            </a:xfrm>
            <a:custGeom>
              <a:avLst/>
              <a:gdLst>
                <a:gd name="T0" fmla="*/ 0 w 836"/>
                <a:gd name="T1" fmla="*/ 0 h 155"/>
                <a:gd name="T2" fmla="*/ 0 w 836"/>
                <a:gd name="T3" fmla="*/ 0 h 155"/>
                <a:gd name="T4" fmla="*/ 836 w 836"/>
                <a:gd name="T5" fmla="*/ 155 h 155"/>
                <a:gd name="T6" fmla="*/ 836 w 836"/>
                <a:gd name="T7" fmla="*/ 155 h 155"/>
                <a:gd name="T8" fmla="*/ 0 w 836"/>
                <a:gd name="T9" fmla="*/ 0 h 155"/>
              </a:gdLst>
              <a:ahLst/>
              <a:cxnLst>
                <a:cxn ang="0">
                  <a:pos x="T0" y="T1"/>
                </a:cxn>
                <a:cxn ang="0">
                  <a:pos x="T2" y="T3"/>
                </a:cxn>
                <a:cxn ang="0">
                  <a:pos x="T4" y="T5"/>
                </a:cxn>
                <a:cxn ang="0">
                  <a:pos x="T6" y="T7"/>
                </a:cxn>
                <a:cxn ang="0">
                  <a:pos x="T8" y="T9"/>
                </a:cxn>
              </a:cxnLst>
              <a:rect l="0" t="0" r="r" b="b"/>
              <a:pathLst>
                <a:path w="836" h="155">
                  <a:moveTo>
                    <a:pt x="0" y="0"/>
                  </a:moveTo>
                  <a:cubicBezTo>
                    <a:pt x="0" y="0"/>
                    <a:pt x="0" y="0"/>
                    <a:pt x="0" y="0"/>
                  </a:cubicBezTo>
                  <a:cubicBezTo>
                    <a:pt x="214" y="96"/>
                    <a:pt x="510" y="155"/>
                    <a:pt x="836" y="155"/>
                  </a:cubicBezTo>
                  <a:cubicBezTo>
                    <a:pt x="836" y="155"/>
                    <a:pt x="836" y="155"/>
                    <a:pt x="836" y="155"/>
                  </a:cubicBezTo>
                  <a:cubicBezTo>
                    <a:pt x="510" y="155"/>
                    <a:pt x="214" y="96"/>
                    <a:pt x="0" y="0"/>
                  </a:cubicBezTo>
                </a:path>
              </a:pathLst>
            </a:custGeom>
            <a:solidFill>
              <a:srgbClr val="4646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796683" y="1800954"/>
            <a:ext cx="1418561" cy="949745"/>
            <a:chOff x="9144000" y="1461806"/>
            <a:chExt cx="1455174" cy="371303"/>
          </a:xfrm>
        </p:grpSpPr>
        <p:cxnSp>
          <p:nvCxnSpPr>
            <p:cNvPr id="42" name="Straight Connector 41"/>
            <p:cNvCxnSpPr/>
            <p:nvPr/>
          </p:nvCxnSpPr>
          <p:spPr>
            <a:xfrm>
              <a:off x="9642300" y="1467766"/>
              <a:ext cx="956874" cy="0"/>
            </a:xfrm>
            <a:prstGeom prst="line">
              <a:avLst/>
            </a:prstGeom>
            <a:ln w="19050">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144000" y="1461806"/>
              <a:ext cx="498300" cy="371303"/>
            </a:xfrm>
            <a:prstGeom prst="line">
              <a:avLst/>
            </a:prstGeom>
            <a:ln w="19050">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50" name="Title 20"/>
          <p:cNvSpPr txBox="1">
            <a:spLocks/>
          </p:cNvSpPr>
          <p:nvPr/>
        </p:nvSpPr>
        <p:spPr>
          <a:xfrm>
            <a:off x="8229578" y="1665194"/>
            <a:ext cx="2850752" cy="307777"/>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2000" b="1" dirty="0">
                <a:solidFill>
                  <a:srgbClr val="002060"/>
                </a:solidFill>
                <a:latin typeface="+mn-lt"/>
                <a:cs typeface="Lato Regular"/>
              </a:rPr>
              <a:t>Routine activity theory</a:t>
            </a:r>
          </a:p>
        </p:txBody>
      </p:sp>
      <p:sp>
        <p:nvSpPr>
          <p:cNvPr id="51" name="Rectangle 50"/>
          <p:cNvSpPr/>
          <p:nvPr/>
        </p:nvSpPr>
        <p:spPr>
          <a:xfrm>
            <a:off x="8244434" y="1949895"/>
            <a:ext cx="3824918" cy="1169551"/>
          </a:xfrm>
          <a:prstGeom prst="rect">
            <a:avLst/>
          </a:prstGeom>
        </p:spPr>
        <p:txBody>
          <a:bodyPr wrap="square">
            <a:spAutoFit/>
          </a:bodyPr>
          <a:lstStyle/>
          <a:p>
            <a:pPr algn="just"/>
            <a:r>
              <a:rPr lang="en-US" sz="1400" dirty="0">
                <a:solidFill>
                  <a:srgbClr val="1E1C1B"/>
                </a:solidFill>
                <a:latin typeface="Maiandra GD" panose="020E0502030308020204" pitchFamily="34" charset="0"/>
              </a:rPr>
              <a:t>Changes in the places in which people tend to spend time and the pathways they travel to. If routine activities change at different times, but in a patterned way, then spatial patterns of crime will change as well</a:t>
            </a:r>
          </a:p>
        </p:txBody>
      </p:sp>
      <p:grpSp>
        <p:nvGrpSpPr>
          <p:cNvPr id="52" name="Group 51"/>
          <p:cNvGrpSpPr/>
          <p:nvPr/>
        </p:nvGrpSpPr>
        <p:grpSpPr>
          <a:xfrm flipV="1">
            <a:off x="3651614" y="4859193"/>
            <a:ext cx="2177623" cy="509037"/>
            <a:chOff x="9389046" y="1467766"/>
            <a:chExt cx="1600960" cy="445721"/>
          </a:xfrm>
        </p:grpSpPr>
        <p:cxnSp>
          <p:nvCxnSpPr>
            <p:cNvPr id="53" name="Straight Connector 52"/>
            <p:cNvCxnSpPr/>
            <p:nvPr/>
          </p:nvCxnSpPr>
          <p:spPr>
            <a:xfrm flipV="1">
              <a:off x="9389046" y="1467766"/>
              <a:ext cx="945972" cy="0"/>
            </a:xfrm>
            <a:prstGeom prst="line">
              <a:avLst/>
            </a:prstGeom>
            <a:ln w="19050">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335018" y="1467766"/>
              <a:ext cx="654988" cy="445721"/>
            </a:xfrm>
            <a:prstGeom prst="line">
              <a:avLst/>
            </a:prstGeom>
            <a:ln w="19050">
              <a:solidFill>
                <a:schemeClr val="bg1">
                  <a:lumMod val="6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itle 20"/>
          <p:cNvSpPr txBox="1">
            <a:spLocks/>
          </p:cNvSpPr>
          <p:nvPr/>
        </p:nvSpPr>
        <p:spPr>
          <a:xfrm>
            <a:off x="-26198" y="4703096"/>
            <a:ext cx="3649094" cy="307777"/>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2000" b="1" dirty="0">
                <a:solidFill>
                  <a:srgbClr val="002060"/>
                </a:solidFill>
                <a:latin typeface="+mn-lt"/>
                <a:cs typeface="Lato Regular"/>
              </a:rPr>
              <a:t>Temperature-aggression theory</a:t>
            </a:r>
          </a:p>
        </p:txBody>
      </p:sp>
      <p:sp>
        <p:nvSpPr>
          <p:cNvPr id="58" name="Rectangle 57"/>
          <p:cNvSpPr/>
          <p:nvPr/>
        </p:nvSpPr>
        <p:spPr>
          <a:xfrm>
            <a:off x="112620" y="5010873"/>
            <a:ext cx="3378984" cy="954107"/>
          </a:xfrm>
          <a:prstGeom prst="rect">
            <a:avLst/>
          </a:prstGeom>
        </p:spPr>
        <p:txBody>
          <a:bodyPr wrap="square">
            <a:spAutoFit/>
          </a:bodyPr>
          <a:lstStyle/>
          <a:p>
            <a:pPr algn="just"/>
            <a:r>
              <a:rPr lang="en-US" sz="1400" dirty="0">
                <a:solidFill>
                  <a:srgbClr val="1E1C1B"/>
                </a:solidFill>
                <a:latin typeface="Maiandra GD" panose="020E0502030308020204" pitchFamily="34" charset="0"/>
              </a:rPr>
              <a:t>Temperature/heat which can cause irritation. Weather gets hot and people get mad more easily, this leads to a loss of tempers.</a:t>
            </a:r>
          </a:p>
        </p:txBody>
      </p:sp>
      <p:grpSp>
        <p:nvGrpSpPr>
          <p:cNvPr id="87" name="Group 86"/>
          <p:cNvGrpSpPr/>
          <p:nvPr/>
        </p:nvGrpSpPr>
        <p:grpSpPr>
          <a:xfrm flipH="1">
            <a:off x="8578100" y="3402423"/>
            <a:ext cx="3388579" cy="3455577"/>
            <a:chOff x="903984" y="1890594"/>
            <a:chExt cx="3317179" cy="4968995"/>
          </a:xfrm>
        </p:grpSpPr>
        <p:sp>
          <p:nvSpPr>
            <p:cNvPr id="88" name="Freeform 5"/>
            <p:cNvSpPr>
              <a:spLocks/>
            </p:cNvSpPr>
            <p:nvPr/>
          </p:nvSpPr>
          <p:spPr bwMode="auto">
            <a:xfrm>
              <a:off x="1416446" y="5303443"/>
              <a:ext cx="2395538" cy="905667"/>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
            <p:cNvSpPr>
              <a:spLocks/>
            </p:cNvSpPr>
            <p:nvPr/>
          </p:nvSpPr>
          <p:spPr bwMode="auto">
            <a:xfrm>
              <a:off x="3135313" y="2835276"/>
              <a:ext cx="841375" cy="728663"/>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9"/>
            <p:cNvSpPr>
              <a:spLocks/>
            </p:cNvSpPr>
            <p:nvPr/>
          </p:nvSpPr>
          <p:spPr bwMode="auto">
            <a:xfrm>
              <a:off x="1122363" y="4194176"/>
              <a:ext cx="1200150" cy="1076325"/>
            </a:xfrm>
            <a:custGeom>
              <a:avLst/>
              <a:gdLst>
                <a:gd name="connsiteX0" fmla="*/ 852539 w 1200150"/>
                <a:gd name="connsiteY0" fmla="*/ 0 h 1076325"/>
                <a:gd name="connsiteX1" fmla="*/ 928585 w 1200150"/>
                <a:gd name="connsiteY1" fmla="*/ 62551 h 1076325"/>
                <a:gd name="connsiteX2" fmla="*/ 915066 w 1200150"/>
                <a:gd name="connsiteY2" fmla="*/ 111578 h 1076325"/>
                <a:gd name="connsiteX3" fmla="*/ 889717 w 1200150"/>
                <a:gd name="connsiteY3" fmla="*/ 158915 h 1076325"/>
                <a:gd name="connsiteX4" fmla="*/ 882957 w 1200150"/>
                <a:gd name="connsiteY4" fmla="*/ 187655 h 1076325"/>
                <a:gd name="connsiteX5" fmla="*/ 882957 w 1200150"/>
                <a:gd name="connsiteY5" fmla="*/ 323562 h 1076325"/>
                <a:gd name="connsiteX6" fmla="*/ 882957 w 1200150"/>
                <a:gd name="connsiteY6" fmla="*/ 347662 h 1076325"/>
                <a:gd name="connsiteX7" fmla="*/ 1200150 w 1200150"/>
                <a:gd name="connsiteY7" fmla="*/ 347662 h 1076325"/>
                <a:gd name="connsiteX8" fmla="*/ 1200150 w 1200150"/>
                <a:gd name="connsiteY8" fmla="*/ 1076325 h 1076325"/>
                <a:gd name="connsiteX9" fmla="*/ 369667 w 1200150"/>
                <a:gd name="connsiteY9" fmla="*/ 1076325 h 1076325"/>
                <a:gd name="connsiteX10" fmla="*/ 332531 w 1200150"/>
                <a:gd name="connsiteY10" fmla="*/ 765969 h 1076325"/>
                <a:gd name="connsiteX11" fmla="*/ 0 w 1200150"/>
                <a:gd name="connsiteY11" fmla="*/ 347662 h 1076325"/>
                <a:gd name="connsiteX12" fmla="*/ 334219 w 1200150"/>
                <a:gd name="connsiteY12" fmla="*/ 347662 h 1076325"/>
                <a:gd name="connsiteX13" fmla="*/ 334219 w 1200150"/>
                <a:gd name="connsiteY13" fmla="*/ 374650 h 1076325"/>
                <a:gd name="connsiteX14" fmla="*/ 327467 w 1200150"/>
                <a:gd name="connsiteY14" fmla="*/ 401637 h 1076325"/>
                <a:gd name="connsiteX15" fmla="*/ 307211 w 1200150"/>
                <a:gd name="connsiteY15" fmla="*/ 435372 h 1076325"/>
                <a:gd name="connsiteX16" fmla="*/ 288644 w 1200150"/>
                <a:gd name="connsiteY16" fmla="*/ 496094 h 1076325"/>
                <a:gd name="connsiteX17" fmla="*/ 401738 w 1200150"/>
                <a:gd name="connsiteY17" fmla="*/ 593923 h 1076325"/>
                <a:gd name="connsiteX18" fmla="*/ 514832 w 1200150"/>
                <a:gd name="connsiteY18" fmla="*/ 504527 h 1076325"/>
                <a:gd name="connsiteX19" fmla="*/ 514832 w 1200150"/>
                <a:gd name="connsiteY19" fmla="*/ 502840 h 1076325"/>
                <a:gd name="connsiteX20" fmla="*/ 514832 w 1200150"/>
                <a:gd name="connsiteY20" fmla="*/ 501154 h 1076325"/>
                <a:gd name="connsiteX21" fmla="*/ 497953 w 1200150"/>
                <a:gd name="connsiteY21" fmla="*/ 435372 h 1076325"/>
                <a:gd name="connsiteX22" fmla="*/ 476009 w 1200150"/>
                <a:gd name="connsiteY22" fmla="*/ 396577 h 1076325"/>
                <a:gd name="connsiteX23" fmla="*/ 470945 w 1200150"/>
                <a:gd name="connsiteY23" fmla="*/ 374650 h 1076325"/>
                <a:gd name="connsiteX24" fmla="*/ 470945 w 1200150"/>
                <a:gd name="connsiteY24" fmla="*/ 347662 h 1076325"/>
                <a:gd name="connsiteX25" fmla="*/ 820430 w 1200150"/>
                <a:gd name="connsiteY25" fmla="*/ 347662 h 1076325"/>
                <a:gd name="connsiteX26" fmla="*/ 820430 w 1200150"/>
                <a:gd name="connsiteY26" fmla="*/ 340996 h 1076325"/>
                <a:gd name="connsiteX27" fmla="*/ 820430 w 1200150"/>
                <a:gd name="connsiteY27" fmla="*/ 187655 h 1076325"/>
                <a:gd name="connsiteX28" fmla="*/ 811980 w 1200150"/>
                <a:gd name="connsiteY28" fmla="*/ 155534 h 1076325"/>
                <a:gd name="connsiteX29" fmla="*/ 786631 w 1200150"/>
                <a:gd name="connsiteY29" fmla="*/ 111578 h 1076325"/>
                <a:gd name="connsiteX30" fmla="*/ 774802 w 1200150"/>
                <a:gd name="connsiteY30" fmla="*/ 65933 h 1076325"/>
                <a:gd name="connsiteX31" fmla="*/ 852539 w 1200150"/>
                <a:gd name="connsiteY31"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0150" h="1076325">
                  <a:moveTo>
                    <a:pt x="852539" y="0"/>
                  </a:moveTo>
                  <a:cubicBezTo>
                    <a:pt x="893097" y="0"/>
                    <a:pt x="925205" y="27049"/>
                    <a:pt x="928585" y="62551"/>
                  </a:cubicBezTo>
                  <a:cubicBezTo>
                    <a:pt x="930275" y="81148"/>
                    <a:pt x="926895" y="96363"/>
                    <a:pt x="915066" y="111578"/>
                  </a:cubicBezTo>
                  <a:cubicBezTo>
                    <a:pt x="901546" y="128484"/>
                    <a:pt x="896477" y="138628"/>
                    <a:pt x="889717" y="158915"/>
                  </a:cubicBezTo>
                  <a:lnTo>
                    <a:pt x="882957" y="187655"/>
                  </a:lnTo>
                  <a:cubicBezTo>
                    <a:pt x="882957" y="187655"/>
                    <a:pt x="882957" y="187655"/>
                    <a:pt x="882957" y="323562"/>
                  </a:cubicBezTo>
                  <a:lnTo>
                    <a:pt x="882957" y="347662"/>
                  </a:lnTo>
                  <a:lnTo>
                    <a:pt x="1200150" y="347662"/>
                  </a:lnTo>
                  <a:cubicBezTo>
                    <a:pt x="1200150" y="347662"/>
                    <a:pt x="1200150" y="347662"/>
                    <a:pt x="1200150" y="1076325"/>
                  </a:cubicBezTo>
                  <a:cubicBezTo>
                    <a:pt x="1200150" y="1076325"/>
                    <a:pt x="1200150" y="1076325"/>
                    <a:pt x="369667" y="1076325"/>
                  </a:cubicBezTo>
                  <a:cubicBezTo>
                    <a:pt x="381482" y="941388"/>
                    <a:pt x="378106" y="811510"/>
                    <a:pt x="332531" y="765969"/>
                  </a:cubicBezTo>
                  <a:cubicBezTo>
                    <a:pt x="190741" y="627658"/>
                    <a:pt x="82711" y="487660"/>
                    <a:pt x="0" y="347662"/>
                  </a:cubicBezTo>
                  <a:cubicBezTo>
                    <a:pt x="0" y="347662"/>
                    <a:pt x="0" y="347662"/>
                    <a:pt x="334219" y="347662"/>
                  </a:cubicBezTo>
                  <a:cubicBezTo>
                    <a:pt x="334219" y="347662"/>
                    <a:pt x="334219" y="347662"/>
                    <a:pt x="334219" y="374650"/>
                  </a:cubicBezTo>
                  <a:cubicBezTo>
                    <a:pt x="334219" y="374650"/>
                    <a:pt x="334219" y="374650"/>
                    <a:pt x="327467" y="401637"/>
                  </a:cubicBezTo>
                  <a:cubicBezTo>
                    <a:pt x="322403" y="413444"/>
                    <a:pt x="319027" y="421878"/>
                    <a:pt x="307211" y="435372"/>
                  </a:cubicBezTo>
                  <a:cubicBezTo>
                    <a:pt x="293708" y="453926"/>
                    <a:pt x="288644" y="474166"/>
                    <a:pt x="288644" y="496094"/>
                  </a:cubicBezTo>
                  <a:cubicBezTo>
                    <a:pt x="288644" y="550069"/>
                    <a:pt x="339283" y="593923"/>
                    <a:pt x="401738" y="593923"/>
                  </a:cubicBezTo>
                  <a:cubicBezTo>
                    <a:pt x="462505" y="593923"/>
                    <a:pt x="509768" y="555129"/>
                    <a:pt x="514832" y="504527"/>
                  </a:cubicBezTo>
                  <a:cubicBezTo>
                    <a:pt x="514832" y="504527"/>
                    <a:pt x="514832" y="504527"/>
                    <a:pt x="514832" y="502840"/>
                  </a:cubicBezTo>
                  <a:cubicBezTo>
                    <a:pt x="514832" y="502840"/>
                    <a:pt x="514832" y="502840"/>
                    <a:pt x="514832" y="501154"/>
                  </a:cubicBezTo>
                  <a:cubicBezTo>
                    <a:pt x="518208" y="475853"/>
                    <a:pt x="511456" y="455612"/>
                    <a:pt x="497953" y="435372"/>
                  </a:cubicBezTo>
                  <a:cubicBezTo>
                    <a:pt x="486137" y="420191"/>
                    <a:pt x="482761" y="413444"/>
                    <a:pt x="476009" y="396577"/>
                  </a:cubicBezTo>
                  <a:cubicBezTo>
                    <a:pt x="476009" y="396577"/>
                    <a:pt x="476009" y="396577"/>
                    <a:pt x="470945" y="374650"/>
                  </a:cubicBezTo>
                  <a:cubicBezTo>
                    <a:pt x="470945" y="374650"/>
                    <a:pt x="470945" y="374650"/>
                    <a:pt x="470945" y="347662"/>
                  </a:cubicBezTo>
                  <a:lnTo>
                    <a:pt x="820430" y="347662"/>
                  </a:lnTo>
                  <a:lnTo>
                    <a:pt x="820430" y="340996"/>
                  </a:lnTo>
                  <a:cubicBezTo>
                    <a:pt x="820430" y="311279"/>
                    <a:pt x="820430" y="263731"/>
                    <a:pt x="820430" y="187655"/>
                  </a:cubicBezTo>
                  <a:cubicBezTo>
                    <a:pt x="820430" y="187655"/>
                    <a:pt x="820430" y="187655"/>
                    <a:pt x="811980" y="155534"/>
                  </a:cubicBezTo>
                  <a:cubicBezTo>
                    <a:pt x="805221" y="138628"/>
                    <a:pt x="800151" y="128484"/>
                    <a:pt x="786631" y="111578"/>
                  </a:cubicBezTo>
                  <a:cubicBezTo>
                    <a:pt x="778182" y="98054"/>
                    <a:pt x="773112" y="82838"/>
                    <a:pt x="774802" y="65933"/>
                  </a:cubicBezTo>
                  <a:cubicBezTo>
                    <a:pt x="774802" y="30430"/>
                    <a:pt x="810290" y="0"/>
                    <a:pt x="852539"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1" name="Freeform 9"/>
            <p:cNvSpPr>
              <a:spLocks/>
            </p:cNvSpPr>
            <p:nvPr/>
          </p:nvSpPr>
          <p:spPr bwMode="auto">
            <a:xfrm>
              <a:off x="1798640" y="1890594"/>
              <a:ext cx="1890713" cy="820857"/>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1"/>
            <p:cNvSpPr>
              <a:spLocks/>
            </p:cNvSpPr>
            <p:nvPr/>
          </p:nvSpPr>
          <p:spPr bwMode="auto">
            <a:xfrm>
              <a:off x="1798638" y="2452688"/>
              <a:ext cx="1212850" cy="1111251"/>
            </a:xfrm>
            <a:custGeom>
              <a:avLst/>
              <a:gdLst>
                <a:gd name="connsiteX0" fmla="*/ 1086644 w 1212850"/>
                <a:gd name="connsiteY0" fmla="*/ 0 h 1111251"/>
                <a:gd name="connsiteX1" fmla="*/ 1161964 w 1212850"/>
                <a:gd name="connsiteY1" fmla="*/ 62360 h 1111251"/>
                <a:gd name="connsiteX2" fmla="*/ 1150248 w 1212850"/>
                <a:gd name="connsiteY2" fmla="*/ 111237 h 1111251"/>
                <a:gd name="connsiteX3" fmla="*/ 1123467 w 1212850"/>
                <a:gd name="connsiteY3" fmla="*/ 158428 h 1111251"/>
                <a:gd name="connsiteX4" fmla="*/ 1125141 w 1212850"/>
                <a:gd name="connsiteY4" fmla="*/ 158428 h 1111251"/>
                <a:gd name="connsiteX5" fmla="*/ 1116772 w 1212850"/>
                <a:gd name="connsiteY5" fmla="*/ 187080 h 1111251"/>
                <a:gd name="connsiteX6" fmla="*/ 1116772 w 1212850"/>
                <a:gd name="connsiteY6" fmla="*/ 382588 h 1111251"/>
                <a:gd name="connsiteX7" fmla="*/ 1212850 w 1212850"/>
                <a:gd name="connsiteY7" fmla="*/ 382588 h 1111251"/>
                <a:gd name="connsiteX8" fmla="*/ 1212850 w 1212850"/>
                <a:gd name="connsiteY8" fmla="*/ 1111251 h 1111251"/>
                <a:gd name="connsiteX9" fmla="*/ 1074528 w 1212850"/>
                <a:gd name="connsiteY9" fmla="*/ 1111251 h 1111251"/>
                <a:gd name="connsiteX10" fmla="*/ 1074528 w 1212850"/>
                <a:gd name="connsiteY10" fmla="*/ 1040409 h 1111251"/>
                <a:gd name="connsiteX11" fmla="*/ 1076215 w 1212850"/>
                <a:gd name="connsiteY11" fmla="*/ 1040409 h 1111251"/>
                <a:gd name="connsiteX12" fmla="*/ 1081275 w 1212850"/>
                <a:gd name="connsiteY12" fmla="*/ 1015108 h 1111251"/>
                <a:gd name="connsiteX13" fmla="*/ 1101518 w 1212850"/>
                <a:gd name="connsiteY13" fmla="*/ 979687 h 1111251"/>
                <a:gd name="connsiteX14" fmla="*/ 1120073 w 1212850"/>
                <a:gd name="connsiteY14" fmla="*/ 918965 h 1111251"/>
                <a:gd name="connsiteX15" fmla="*/ 1007054 w 1212850"/>
                <a:gd name="connsiteY15" fmla="*/ 821135 h 1111251"/>
                <a:gd name="connsiteX16" fmla="*/ 894034 w 1212850"/>
                <a:gd name="connsiteY16" fmla="*/ 910531 h 1111251"/>
                <a:gd name="connsiteX17" fmla="*/ 894034 w 1212850"/>
                <a:gd name="connsiteY17" fmla="*/ 912218 h 1111251"/>
                <a:gd name="connsiteX18" fmla="*/ 894034 w 1212850"/>
                <a:gd name="connsiteY18" fmla="*/ 913905 h 1111251"/>
                <a:gd name="connsiteX19" fmla="*/ 912590 w 1212850"/>
                <a:gd name="connsiteY19" fmla="*/ 979687 h 1111251"/>
                <a:gd name="connsiteX20" fmla="*/ 932832 w 1212850"/>
                <a:gd name="connsiteY20" fmla="*/ 1018482 h 1111251"/>
                <a:gd name="connsiteX21" fmla="*/ 939579 w 1212850"/>
                <a:gd name="connsiteY21" fmla="*/ 1040409 h 1111251"/>
                <a:gd name="connsiteX22" fmla="*/ 939579 w 1212850"/>
                <a:gd name="connsiteY22" fmla="*/ 1111251 h 1111251"/>
                <a:gd name="connsiteX23" fmla="*/ 0 w 1212850"/>
                <a:gd name="connsiteY23" fmla="*/ 1111251 h 1111251"/>
                <a:gd name="connsiteX24" fmla="*/ 0 w 1212850"/>
                <a:gd name="connsiteY24" fmla="*/ 382588 h 1111251"/>
                <a:gd name="connsiteX25" fmla="*/ 999358 w 1212850"/>
                <a:gd name="connsiteY25" fmla="*/ 382588 h 1111251"/>
                <a:gd name="connsiteX26" fmla="*/ 1056516 w 1212850"/>
                <a:gd name="connsiteY26" fmla="*/ 382588 h 1111251"/>
                <a:gd name="connsiteX27" fmla="*/ 1054842 w 1212850"/>
                <a:gd name="connsiteY27" fmla="*/ 187080 h 1111251"/>
                <a:gd name="connsiteX28" fmla="*/ 1046473 w 1212850"/>
                <a:gd name="connsiteY28" fmla="*/ 155058 h 1111251"/>
                <a:gd name="connsiteX29" fmla="*/ 1023040 w 1212850"/>
                <a:gd name="connsiteY29" fmla="*/ 111237 h 1111251"/>
                <a:gd name="connsiteX30" fmla="*/ 1009650 w 1212850"/>
                <a:gd name="connsiteY30" fmla="*/ 65731 h 1111251"/>
                <a:gd name="connsiteX31" fmla="*/ 1086644 w 1212850"/>
                <a:gd name="connsiteY31" fmla="*/ 0 h 111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2850" h="1111251">
                  <a:moveTo>
                    <a:pt x="1086644" y="0"/>
                  </a:moveTo>
                  <a:cubicBezTo>
                    <a:pt x="1126815" y="0"/>
                    <a:pt x="1158617" y="26966"/>
                    <a:pt x="1161964" y="62360"/>
                  </a:cubicBezTo>
                  <a:cubicBezTo>
                    <a:pt x="1163638" y="80900"/>
                    <a:pt x="1160291" y="96068"/>
                    <a:pt x="1150248" y="111237"/>
                  </a:cubicBezTo>
                  <a:cubicBezTo>
                    <a:pt x="1136858" y="128091"/>
                    <a:pt x="1131836" y="138203"/>
                    <a:pt x="1123467" y="158428"/>
                  </a:cubicBezTo>
                  <a:cubicBezTo>
                    <a:pt x="1123467" y="158428"/>
                    <a:pt x="1123467" y="158428"/>
                    <a:pt x="1125141" y="158428"/>
                  </a:cubicBezTo>
                  <a:lnTo>
                    <a:pt x="1116772" y="187080"/>
                  </a:lnTo>
                  <a:cubicBezTo>
                    <a:pt x="1116772" y="187080"/>
                    <a:pt x="1116772" y="187080"/>
                    <a:pt x="1116772" y="382588"/>
                  </a:cubicBezTo>
                  <a:lnTo>
                    <a:pt x="1212850" y="382588"/>
                  </a:lnTo>
                  <a:cubicBezTo>
                    <a:pt x="1212850" y="382588"/>
                    <a:pt x="1212850" y="382588"/>
                    <a:pt x="1212850" y="1111251"/>
                  </a:cubicBezTo>
                  <a:cubicBezTo>
                    <a:pt x="1212850" y="1111251"/>
                    <a:pt x="1212850" y="1111251"/>
                    <a:pt x="1074528" y="1111251"/>
                  </a:cubicBezTo>
                  <a:cubicBezTo>
                    <a:pt x="1074528" y="1111251"/>
                    <a:pt x="1074528" y="1111251"/>
                    <a:pt x="1074528" y="1040409"/>
                  </a:cubicBezTo>
                  <a:cubicBezTo>
                    <a:pt x="1074528" y="1040409"/>
                    <a:pt x="1074528" y="1040409"/>
                    <a:pt x="1076215" y="1040409"/>
                  </a:cubicBezTo>
                  <a:cubicBezTo>
                    <a:pt x="1076215" y="1040409"/>
                    <a:pt x="1076215" y="1040409"/>
                    <a:pt x="1081275" y="1015108"/>
                  </a:cubicBezTo>
                  <a:cubicBezTo>
                    <a:pt x="1086336" y="1001614"/>
                    <a:pt x="1091397" y="994867"/>
                    <a:pt x="1101518" y="979687"/>
                  </a:cubicBezTo>
                  <a:cubicBezTo>
                    <a:pt x="1115012" y="961133"/>
                    <a:pt x="1121760" y="940892"/>
                    <a:pt x="1120073" y="918965"/>
                  </a:cubicBezTo>
                  <a:cubicBezTo>
                    <a:pt x="1120073" y="864990"/>
                    <a:pt x="1069467" y="821135"/>
                    <a:pt x="1007054" y="821135"/>
                  </a:cubicBezTo>
                  <a:cubicBezTo>
                    <a:pt x="948014" y="821135"/>
                    <a:pt x="899095" y="859930"/>
                    <a:pt x="894034" y="910531"/>
                  </a:cubicBezTo>
                  <a:cubicBezTo>
                    <a:pt x="894034" y="910531"/>
                    <a:pt x="894034" y="910531"/>
                    <a:pt x="894034" y="912218"/>
                  </a:cubicBezTo>
                  <a:cubicBezTo>
                    <a:pt x="894034" y="912218"/>
                    <a:pt x="894034" y="913905"/>
                    <a:pt x="894034" y="913905"/>
                  </a:cubicBezTo>
                  <a:cubicBezTo>
                    <a:pt x="892347" y="939206"/>
                    <a:pt x="897408" y="961133"/>
                    <a:pt x="912590" y="979687"/>
                  </a:cubicBezTo>
                  <a:cubicBezTo>
                    <a:pt x="924398" y="994867"/>
                    <a:pt x="927771" y="1003301"/>
                    <a:pt x="932832" y="1018482"/>
                  </a:cubicBezTo>
                  <a:cubicBezTo>
                    <a:pt x="932832" y="1018482"/>
                    <a:pt x="932832" y="1018482"/>
                    <a:pt x="939579" y="1040409"/>
                  </a:cubicBezTo>
                  <a:cubicBezTo>
                    <a:pt x="939579" y="1040409"/>
                    <a:pt x="939579" y="1040409"/>
                    <a:pt x="939579" y="1111251"/>
                  </a:cubicBezTo>
                  <a:cubicBezTo>
                    <a:pt x="939579" y="1111251"/>
                    <a:pt x="939579" y="1111251"/>
                    <a:pt x="0" y="1111251"/>
                  </a:cubicBezTo>
                  <a:cubicBezTo>
                    <a:pt x="0" y="1111251"/>
                    <a:pt x="0" y="1111251"/>
                    <a:pt x="0" y="382588"/>
                  </a:cubicBezTo>
                  <a:cubicBezTo>
                    <a:pt x="0" y="382588"/>
                    <a:pt x="0" y="382588"/>
                    <a:pt x="999358" y="382588"/>
                  </a:cubicBezTo>
                  <a:lnTo>
                    <a:pt x="1056516" y="382588"/>
                  </a:lnTo>
                  <a:cubicBezTo>
                    <a:pt x="1056516" y="382588"/>
                    <a:pt x="1056516" y="382588"/>
                    <a:pt x="1054842" y="187080"/>
                  </a:cubicBezTo>
                  <a:cubicBezTo>
                    <a:pt x="1054842" y="187080"/>
                    <a:pt x="1054842" y="187080"/>
                    <a:pt x="1046473" y="155058"/>
                  </a:cubicBezTo>
                  <a:cubicBezTo>
                    <a:pt x="1039778" y="136518"/>
                    <a:pt x="1034757" y="128091"/>
                    <a:pt x="1023040" y="111237"/>
                  </a:cubicBezTo>
                  <a:cubicBezTo>
                    <a:pt x="1012998" y="97754"/>
                    <a:pt x="1009650" y="82585"/>
                    <a:pt x="1009650" y="65731"/>
                  </a:cubicBezTo>
                  <a:cubicBezTo>
                    <a:pt x="1009650" y="30337"/>
                    <a:pt x="1044800" y="0"/>
                    <a:pt x="10866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3" name="Freeform 92"/>
            <p:cNvSpPr>
              <a:spLocks/>
            </p:cNvSpPr>
            <p:nvPr/>
          </p:nvSpPr>
          <p:spPr bwMode="auto">
            <a:xfrm>
              <a:off x="2446338" y="4179887"/>
              <a:ext cx="1774825" cy="1443038"/>
            </a:xfrm>
            <a:custGeom>
              <a:avLst/>
              <a:gdLst>
                <a:gd name="connsiteX0" fmla="*/ 1281164 w 1774825"/>
                <a:gd name="connsiteY0" fmla="*/ 0 h 1443038"/>
                <a:gd name="connsiteX1" fmla="*/ 1357210 w 1774825"/>
                <a:gd name="connsiteY1" fmla="*/ 60976 h 1443038"/>
                <a:gd name="connsiteX2" fmla="*/ 1343691 w 1774825"/>
                <a:gd name="connsiteY2" fmla="*/ 110095 h 1443038"/>
                <a:gd name="connsiteX3" fmla="*/ 1318342 w 1774825"/>
                <a:gd name="connsiteY3" fmla="*/ 157521 h 1443038"/>
                <a:gd name="connsiteX4" fmla="*/ 1311582 w 1774825"/>
                <a:gd name="connsiteY4" fmla="*/ 188009 h 1443038"/>
                <a:gd name="connsiteX5" fmla="*/ 1310450 w 1774825"/>
                <a:gd name="connsiteY5" fmla="*/ 333251 h 1443038"/>
                <a:gd name="connsiteX6" fmla="*/ 1310226 w 1774825"/>
                <a:gd name="connsiteY6" fmla="*/ 361950 h 1443038"/>
                <a:gd name="connsiteX7" fmla="*/ 1462411 w 1774825"/>
                <a:gd name="connsiteY7" fmla="*/ 361950 h 1443038"/>
                <a:gd name="connsiteX8" fmla="*/ 1774825 w 1774825"/>
                <a:gd name="connsiteY8" fmla="*/ 361950 h 1443038"/>
                <a:gd name="connsiteX9" fmla="*/ 1504633 w 1774825"/>
                <a:gd name="connsiteY9" fmla="*/ 468214 h 1443038"/>
                <a:gd name="connsiteX10" fmla="*/ 1487746 w 1774825"/>
                <a:gd name="connsiteY10" fmla="*/ 505321 h 1443038"/>
                <a:gd name="connsiteX11" fmla="*/ 1460727 w 1774825"/>
                <a:gd name="connsiteY11" fmla="*/ 589657 h 1443038"/>
                <a:gd name="connsiteX12" fmla="*/ 1497878 w 1774825"/>
                <a:gd name="connsiteY12" fmla="*/ 697607 h 1443038"/>
                <a:gd name="connsiteX13" fmla="*/ 1440462 w 1774825"/>
                <a:gd name="connsiteY13" fmla="*/ 805558 h 1443038"/>
                <a:gd name="connsiteX14" fmla="*/ 1469170 w 1774825"/>
                <a:gd name="connsiteY14" fmla="*/ 896640 h 1443038"/>
                <a:gd name="connsiteX15" fmla="*/ 1376292 w 1774825"/>
                <a:gd name="connsiteY15" fmla="*/ 977603 h 1443038"/>
                <a:gd name="connsiteX16" fmla="*/ 1374603 w 1774825"/>
                <a:gd name="connsiteY16" fmla="*/ 1090613 h 1443038"/>
                <a:gd name="connsiteX17" fmla="*/ 1307055 w 1774825"/>
                <a:gd name="connsiteY17" fmla="*/ 1090613 h 1443038"/>
                <a:gd name="connsiteX18" fmla="*/ 431430 w 1774825"/>
                <a:gd name="connsiteY18" fmla="*/ 1090613 h 1443038"/>
                <a:gd name="connsiteX19" fmla="*/ 346382 w 1774825"/>
                <a:gd name="connsiteY19" fmla="*/ 1090613 h 1443038"/>
                <a:gd name="connsiteX20" fmla="*/ 346382 w 1774825"/>
                <a:gd name="connsiteY20" fmla="*/ 1106793 h 1443038"/>
                <a:gd name="connsiteX21" fmla="*/ 346382 w 1774825"/>
                <a:gd name="connsiteY21" fmla="*/ 1255182 h 1443038"/>
                <a:gd name="connsiteX22" fmla="*/ 354832 w 1774825"/>
                <a:gd name="connsiteY22" fmla="*/ 1289030 h 1443038"/>
                <a:gd name="connsiteX23" fmla="*/ 380181 w 1774825"/>
                <a:gd name="connsiteY23" fmla="*/ 1333032 h 1443038"/>
                <a:gd name="connsiteX24" fmla="*/ 392010 w 1774825"/>
                <a:gd name="connsiteY24" fmla="*/ 1377035 h 1443038"/>
                <a:gd name="connsiteX25" fmla="*/ 315964 w 1774825"/>
                <a:gd name="connsiteY25" fmla="*/ 1443038 h 1443038"/>
                <a:gd name="connsiteX26" fmla="*/ 239917 w 1774825"/>
                <a:gd name="connsiteY26" fmla="*/ 1382112 h 1443038"/>
                <a:gd name="connsiteX27" fmla="*/ 251746 w 1774825"/>
                <a:gd name="connsiteY27" fmla="*/ 1333032 h 1443038"/>
                <a:gd name="connsiteX28" fmla="*/ 277095 w 1774825"/>
                <a:gd name="connsiteY28" fmla="*/ 1285645 h 1443038"/>
                <a:gd name="connsiteX29" fmla="*/ 285545 w 1774825"/>
                <a:gd name="connsiteY29" fmla="*/ 1255182 h 1443038"/>
                <a:gd name="connsiteX30" fmla="*/ 285545 w 1774825"/>
                <a:gd name="connsiteY30" fmla="*/ 1123664 h 1443038"/>
                <a:gd name="connsiteX31" fmla="*/ 285545 w 1774825"/>
                <a:gd name="connsiteY31" fmla="*/ 1090613 h 1443038"/>
                <a:gd name="connsiteX32" fmla="*/ 230075 w 1774825"/>
                <a:gd name="connsiteY32" fmla="*/ 1090613 h 1443038"/>
                <a:gd name="connsiteX33" fmla="*/ 0 w 1774825"/>
                <a:gd name="connsiteY33" fmla="*/ 1090613 h 1443038"/>
                <a:gd name="connsiteX34" fmla="*/ 0 w 1774825"/>
                <a:gd name="connsiteY34" fmla="*/ 361950 h 1443038"/>
                <a:gd name="connsiteX35" fmla="*/ 1188994 w 1774825"/>
                <a:gd name="connsiteY35" fmla="*/ 361950 h 1443038"/>
                <a:gd name="connsiteX36" fmla="*/ 1249055 w 1774825"/>
                <a:gd name="connsiteY36" fmla="*/ 361950 h 1443038"/>
                <a:gd name="connsiteX37" fmla="*/ 1249055 w 1774825"/>
                <a:gd name="connsiteY37" fmla="*/ 351882 h 1443038"/>
                <a:gd name="connsiteX38" fmla="*/ 1249055 w 1774825"/>
                <a:gd name="connsiteY38" fmla="*/ 188009 h 1443038"/>
                <a:gd name="connsiteX39" fmla="*/ 1240605 w 1774825"/>
                <a:gd name="connsiteY39" fmla="*/ 154134 h 1443038"/>
                <a:gd name="connsiteX40" fmla="*/ 1215257 w 1774825"/>
                <a:gd name="connsiteY40" fmla="*/ 110095 h 1443038"/>
                <a:gd name="connsiteX41" fmla="*/ 1203427 w 1774825"/>
                <a:gd name="connsiteY41" fmla="*/ 66057 h 1443038"/>
                <a:gd name="connsiteX42" fmla="*/ 1281164 w 1774825"/>
                <a:gd name="connsiteY42" fmla="*/ 0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74825" h="1443038">
                  <a:moveTo>
                    <a:pt x="1281164" y="0"/>
                  </a:moveTo>
                  <a:cubicBezTo>
                    <a:pt x="1320032" y="0"/>
                    <a:pt x="1353830" y="27100"/>
                    <a:pt x="1357210" y="60976"/>
                  </a:cubicBezTo>
                  <a:cubicBezTo>
                    <a:pt x="1358900" y="79607"/>
                    <a:pt x="1355520" y="96545"/>
                    <a:pt x="1343691" y="110095"/>
                  </a:cubicBezTo>
                  <a:cubicBezTo>
                    <a:pt x="1330171" y="128727"/>
                    <a:pt x="1325102" y="138890"/>
                    <a:pt x="1318342" y="157521"/>
                  </a:cubicBezTo>
                  <a:lnTo>
                    <a:pt x="1311582" y="188009"/>
                  </a:lnTo>
                  <a:cubicBezTo>
                    <a:pt x="1311582" y="188009"/>
                    <a:pt x="1311582" y="188009"/>
                    <a:pt x="1310450" y="333251"/>
                  </a:cubicBezTo>
                  <a:lnTo>
                    <a:pt x="1310226" y="361950"/>
                  </a:lnTo>
                  <a:lnTo>
                    <a:pt x="1462411" y="361950"/>
                  </a:lnTo>
                  <a:cubicBezTo>
                    <a:pt x="1559905" y="361950"/>
                    <a:pt x="1663899" y="361950"/>
                    <a:pt x="1774825" y="361950"/>
                  </a:cubicBezTo>
                  <a:lnTo>
                    <a:pt x="1504633" y="468214"/>
                  </a:lnTo>
                  <a:cubicBezTo>
                    <a:pt x="1504633" y="468214"/>
                    <a:pt x="1504633" y="468214"/>
                    <a:pt x="1487746" y="505321"/>
                  </a:cubicBezTo>
                  <a:cubicBezTo>
                    <a:pt x="1487746" y="505321"/>
                    <a:pt x="1487746" y="505321"/>
                    <a:pt x="1460727" y="589657"/>
                  </a:cubicBezTo>
                  <a:cubicBezTo>
                    <a:pt x="1460727" y="589657"/>
                    <a:pt x="1486057" y="675680"/>
                    <a:pt x="1497878" y="697607"/>
                  </a:cubicBezTo>
                  <a:cubicBezTo>
                    <a:pt x="1524897" y="753269"/>
                    <a:pt x="1440462" y="805558"/>
                    <a:pt x="1440462" y="805558"/>
                  </a:cubicBezTo>
                  <a:cubicBezTo>
                    <a:pt x="1440462" y="805558"/>
                    <a:pt x="1497878" y="832545"/>
                    <a:pt x="1469170" y="896640"/>
                  </a:cubicBezTo>
                  <a:cubicBezTo>
                    <a:pt x="1455661" y="923628"/>
                    <a:pt x="1376292" y="977603"/>
                    <a:pt x="1376292" y="977603"/>
                  </a:cubicBezTo>
                  <a:cubicBezTo>
                    <a:pt x="1376292" y="977603"/>
                    <a:pt x="1376292" y="977603"/>
                    <a:pt x="1374603" y="1090613"/>
                  </a:cubicBezTo>
                  <a:cubicBezTo>
                    <a:pt x="1374603" y="1090613"/>
                    <a:pt x="1374603" y="1090613"/>
                    <a:pt x="1307055" y="1090613"/>
                  </a:cubicBezTo>
                  <a:cubicBezTo>
                    <a:pt x="1307055" y="1090613"/>
                    <a:pt x="1307055" y="1090613"/>
                    <a:pt x="431430" y="1090613"/>
                  </a:cubicBezTo>
                  <a:lnTo>
                    <a:pt x="346382" y="1090613"/>
                  </a:lnTo>
                  <a:lnTo>
                    <a:pt x="346382" y="1106793"/>
                  </a:lnTo>
                  <a:cubicBezTo>
                    <a:pt x="346382" y="1135550"/>
                    <a:pt x="346382" y="1181562"/>
                    <a:pt x="346382" y="1255182"/>
                  </a:cubicBezTo>
                  <a:cubicBezTo>
                    <a:pt x="346382" y="1255182"/>
                    <a:pt x="346382" y="1255182"/>
                    <a:pt x="354832" y="1289030"/>
                  </a:cubicBezTo>
                  <a:cubicBezTo>
                    <a:pt x="361592" y="1305954"/>
                    <a:pt x="366661" y="1316108"/>
                    <a:pt x="380181" y="1333032"/>
                  </a:cubicBezTo>
                  <a:cubicBezTo>
                    <a:pt x="390320" y="1346571"/>
                    <a:pt x="393700" y="1360111"/>
                    <a:pt x="392010" y="1377035"/>
                  </a:cubicBezTo>
                  <a:cubicBezTo>
                    <a:pt x="392010" y="1414267"/>
                    <a:pt x="358212" y="1443038"/>
                    <a:pt x="315964" y="1443038"/>
                  </a:cubicBezTo>
                  <a:cubicBezTo>
                    <a:pt x="275405" y="1443038"/>
                    <a:pt x="241607" y="1415960"/>
                    <a:pt x="239917" y="1382112"/>
                  </a:cubicBezTo>
                  <a:cubicBezTo>
                    <a:pt x="236537" y="1361803"/>
                    <a:pt x="241607" y="1346571"/>
                    <a:pt x="251746" y="1333032"/>
                  </a:cubicBezTo>
                  <a:cubicBezTo>
                    <a:pt x="265266" y="1314416"/>
                    <a:pt x="270336" y="1304261"/>
                    <a:pt x="277095" y="1285645"/>
                  </a:cubicBezTo>
                  <a:lnTo>
                    <a:pt x="285545" y="1255182"/>
                  </a:lnTo>
                  <a:cubicBezTo>
                    <a:pt x="285545" y="1255182"/>
                    <a:pt x="285545" y="1255182"/>
                    <a:pt x="285545" y="1123664"/>
                  </a:cubicBezTo>
                  <a:lnTo>
                    <a:pt x="285545" y="1090613"/>
                  </a:lnTo>
                  <a:lnTo>
                    <a:pt x="230075" y="1090613"/>
                  </a:lnTo>
                  <a:cubicBezTo>
                    <a:pt x="158276" y="1090613"/>
                    <a:pt x="81691" y="1090613"/>
                    <a:pt x="0" y="1090613"/>
                  </a:cubicBezTo>
                  <a:cubicBezTo>
                    <a:pt x="0" y="1090613"/>
                    <a:pt x="0" y="1090613"/>
                    <a:pt x="0" y="361950"/>
                  </a:cubicBezTo>
                  <a:cubicBezTo>
                    <a:pt x="0" y="361950"/>
                    <a:pt x="0" y="361950"/>
                    <a:pt x="1188994" y="361950"/>
                  </a:cubicBezTo>
                  <a:lnTo>
                    <a:pt x="1249055" y="361950"/>
                  </a:lnTo>
                  <a:lnTo>
                    <a:pt x="1249055" y="351882"/>
                  </a:lnTo>
                  <a:cubicBezTo>
                    <a:pt x="1249055" y="320124"/>
                    <a:pt x="1249055" y="269311"/>
                    <a:pt x="1249055" y="188009"/>
                  </a:cubicBezTo>
                  <a:cubicBezTo>
                    <a:pt x="1249055" y="188009"/>
                    <a:pt x="1249055" y="188009"/>
                    <a:pt x="1240605" y="154134"/>
                  </a:cubicBezTo>
                  <a:cubicBezTo>
                    <a:pt x="1233846" y="137196"/>
                    <a:pt x="1228776" y="127033"/>
                    <a:pt x="1215257" y="110095"/>
                  </a:cubicBezTo>
                  <a:cubicBezTo>
                    <a:pt x="1206807" y="96545"/>
                    <a:pt x="1201737" y="82995"/>
                    <a:pt x="1203427" y="66057"/>
                  </a:cubicBezTo>
                  <a:cubicBezTo>
                    <a:pt x="1203427" y="28794"/>
                    <a:pt x="1238915" y="0"/>
                    <a:pt x="1281164"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4" name="Freeform 93"/>
            <p:cNvSpPr>
              <a:spLocks/>
            </p:cNvSpPr>
            <p:nvPr/>
          </p:nvSpPr>
          <p:spPr bwMode="auto">
            <a:xfrm>
              <a:off x="903984" y="3308351"/>
              <a:ext cx="769241" cy="1447800"/>
            </a:xfrm>
            <a:custGeom>
              <a:avLst/>
              <a:gdLst>
                <a:gd name="connsiteX0" fmla="*/ 535828 w 769241"/>
                <a:gd name="connsiteY0" fmla="*/ 0 h 1447800"/>
                <a:gd name="connsiteX1" fmla="*/ 613564 w 769241"/>
                <a:gd name="connsiteY1" fmla="*/ 60706 h 1447800"/>
                <a:gd name="connsiteX2" fmla="*/ 611874 w 769241"/>
                <a:gd name="connsiteY2" fmla="*/ 60706 h 1447800"/>
                <a:gd name="connsiteX3" fmla="*/ 600045 w 769241"/>
                <a:gd name="connsiteY3" fmla="*/ 109608 h 1447800"/>
                <a:gd name="connsiteX4" fmla="*/ 574696 w 769241"/>
                <a:gd name="connsiteY4" fmla="*/ 156824 h 1447800"/>
                <a:gd name="connsiteX5" fmla="*/ 567936 w 769241"/>
                <a:gd name="connsiteY5" fmla="*/ 187177 h 1447800"/>
                <a:gd name="connsiteX6" fmla="*/ 566804 w 769241"/>
                <a:gd name="connsiteY6" fmla="*/ 315960 h 1447800"/>
                <a:gd name="connsiteX7" fmla="*/ 566246 w 769241"/>
                <a:gd name="connsiteY7" fmla="*/ 379412 h 1447800"/>
                <a:gd name="connsiteX8" fmla="*/ 634097 w 769241"/>
                <a:gd name="connsiteY8" fmla="*/ 379412 h 1447800"/>
                <a:gd name="connsiteX9" fmla="*/ 769241 w 769241"/>
                <a:gd name="connsiteY9" fmla="*/ 379412 h 1447800"/>
                <a:gd name="connsiteX10" fmla="*/ 769241 w 769241"/>
                <a:gd name="connsiteY10" fmla="*/ 1109662 h 1447800"/>
                <a:gd name="connsiteX11" fmla="*/ 659626 w 769241"/>
                <a:gd name="connsiteY11" fmla="*/ 1109662 h 1447800"/>
                <a:gd name="connsiteX12" fmla="*/ 652074 w 769241"/>
                <a:gd name="connsiteY12" fmla="*/ 1109662 h 1447800"/>
                <a:gd name="connsiteX13" fmla="*/ 652074 w 769241"/>
                <a:gd name="connsiteY13" fmla="*/ 1152178 h 1447800"/>
                <a:gd name="connsiteX14" fmla="*/ 652074 w 769241"/>
                <a:gd name="connsiteY14" fmla="*/ 1260475 h 1447800"/>
                <a:gd name="connsiteX15" fmla="*/ 660524 w 769241"/>
                <a:gd name="connsiteY15" fmla="*/ 1294227 h 1447800"/>
                <a:gd name="connsiteX16" fmla="*/ 685873 w 769241"/>
                <a:gd name="connsiteY16" fmla="*/ 1338105 h 1447800"/>
                <a:gd name="connsiteX17" fmla="*/ 697702 w 769241"/>
                <a:gd name="connsiteY17" fmla="*/ 1381983 h 1447800"/>
                <a:gd name="connsiteX18" fmla="*/ 619966 w 769241"/>
                <a:gd name="connsiteY18" fmla="*/ 1447800 h 1447800"/>
                <a:gd name="connsiteX19" fmla="*/ 543919 w 769241"/>
                <a:gd name="connsiteY19" fmla="*/ 1387046 h 1447800"/>
                <a:gd name="connsiteX20" fmla="*/ 557438 w 769241"/>
                <a:gd name="connsiteY20" fmla="*/ 1338105 h 1447800"/>
                <a:gd name="connsiteX21" fmla="*/ 582787 w 769241"/>
                <a:gd name="connsiteY21" fmla="*/ 1290852 h 1447800"/>
                <a:gd name="connsiteX22" fmla="*/ 589547 w 769241"/>
                <a:gd name="connsiteY22" fmla="*/ 1260475 h 1447800"/>
                <a:gd name="connsiteX23" fmla="*/ 589547 w 769241"/>
                <a:gd name="connsiteY23" fmla="*/ 1134982 h 1447800"/>
                <a:gd name="connsiteX24" fmla="*/ 589547 w 769241"/>
                <a:gd name="connsiteY24" fmla="*/ 1109662 h 1447800"/>
                <a:gd name="connsiteX25" fmla="*/ 569108 w 769241"/>
                <a:gd name="connsiteY25" fmla="*/ 1109662 h 1447800"/>
                <a:gd name="connsiteX26" fmla="*/ 153353 w 769241"/>
                <a:gd name="connsiteY26" fmla="*/ 1109662 h 1447800"/>
                <a:gd name="connsiteX27" fmla="*/ 1490 w 769241"/>
                <a:gd name="connsiteY27" fmla="*/ 379412 h 1447800"/>
                <a:gd name="connsiteX28" fmla="*/ 413294 w 769241"/>
                <a:gd name="connsiteY28" fmla="*/ 379412 h 1447800"/>
                <a:gd name="connsiteX29" fmla="*/ 505409 w 769241"/>
                <a:gd name="connsiteY29" fmla="*/ 379412 h 1447800"/>
                <a:gd name="connsiteX30" fmla="*/ 505409 w 769241"/>
                <a:gd name="connsiteY30" fmla="*/ 376409 h 1447800"/>
                <a:gd name="connsiteX31" fmla="*/ 505409 w 769241"/>
                <a:gd name="connsiteY31" fmla="*/ 187177 h 1447800"/>
                <a:gd name="connsiteX32" fmla="*/ 496959 w 769241"/>
                <a:gd name="connsiteY32" fmla="*/ 153451 h 1447800"/>
                <a:gd name="connsiteX33" fmla="*/ 471610 w 769241"/>
                <a:gd name="connsiteY33" fmla="*/ 109608 h 1447800"/>
                <a:gd name="connsiteX34" fmla="*/ 459781 w 769241"/>
                <a:gd name="connsiteY34" fmla="*/ 65765 h 1447800"/>
                <a:gd name="connsiteX35" fmla="*/ 535828 w 769241"/>
                <a:gd name="connsiteY35"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9241" h="1447800">
                  <a:moveTo>
                    <a:pt x="535828" y="0"/>
                  </a:moveTo>
                  <a:cubicBezTo>
                    <a:pt x="576386" y="0"/>
                    <a:pt x="610184" y="26980"/>
                    <a:pt x="613564" y="60706"/>
                  </a:cubicBezTo>
                  <a:cubicBezTo>
                    <a:pt x="613564" y="60706"/>
                    <a:pt x="613564" y="60706"/>
                    <a:pt x="611874" y="60706"/>
                  </a:cubicBezTo>
                  <a:cubicBezTo>
                    <a:pt x="615254" y="79255"/>
                    <a:pt x="611874" y="96118"/>
                    <a:pt x="600045" y="109608"/>
                  </a:cubicBezTo>
                  <a:cubicBezTo>
                    <a:pt x="586525" y="128157"/>
                    <a:pt x="581456" y="138275"/>
                    <a:pt x="574696" y="156824"/>
                  </a:cubicBezTo>
                  <a:lnTo>
                    <a:pt x="567936" y="187177"/>
                  </a:lnTo>
                  <a:cubicBezTo>
                    <a:pt x="567936" y="187177"/>
                    <a:pt x="567936" y="187177"/>
                    <a:pt x="566804" y="315960"/>
                  </a:cubicBezTo>
                  <a:lnTo>
                    <a:pt x="566246" y="379412"/>
                  </a:lnTo>
                  <a:lnTo>
                    <a:pt x="634097" y="379412"/>
                  </a:lnTo>
                  <a:cubicBezTo>
                    <a:pt x="676271" y="379412"/>
                    <a:pt x="721257" y="379412"/>
                    <a:pt x="769241" y="379412"/>
                  </a:cubicBezTo>
                  <a:lnTo>
                    <a:pt x="769241" y="1109662"/>
                  </a:lnTo>
                  <a:cubicBezTo>
                    <a:pt x="769241" y="1109662"/>
                    <a:pt x="769241" y="1109662"/>
                    <a:pt x="659626" y="1109662"/>
                  </a:cubicBezTo>
                  <a:lnTo>
                    <a:pt x="652074" y="1109662"/>
                  </a:lnTo>
                  <a:lnTo>
                    <a:pt x="652074" y="1152178"/>
                  </a:lnTo>
                  <a:cubicBezTo>
                    <a:pt x="652074" y="1178521"/>
                    <a:pt x="652074" y="1213644"/>
                    <a:pt x="652074" y="1260475"/>
                  </a:cubicBezTo>
                  <a:cubicBezTo>
                    <a:pt x="652074" y="1260475"/>
                    <a:pt x="652074" y="1260475"/>
                    <a:pt x="660524" y="1294227"/>
                  </a:cubicBezTo>
                  <a:cubicBezTo>
                    <a:pt x="667283" y="1311104"/>
                    <a:pt x="672353" y="1321229"/>
                    <a:pt x="685873" y="1338105"/>
                  </a:cubicBezTo>
                  <a:cubicBezTo>
                    <a:pt x="694322" y="1351606"/>
                    <a:pt x="699392" y="1365107"/>
                    <a:pt x="697702" y="1381983"/>
                  </a:cubicBezTo>
                  <a:cubicBezTo>
                    <a:pt x="697702" y="1419111"/>
                    <a:pt x="662214" y="1447800"/>
                    <a:pt x="619966" y="1447800"/>
                  </a:cubicBezTo>
                  <a:cubicBezTo>
                    <a:pt x="581097" y="1447800"/>
                    <a:pt x="547299" y="1420798"/>
                    <a:pt x="543919" y="1387046"/>
                  </a:cubicBezTo>
                  <a:cubicBezTo>
                    <a:pt x="542229" y="1368482"/>
                    <a:pt x="545609" y="1353294"/>
                    <a:pt x="557438" y="1338105"/>
                  </a:cubicBezTo>
                  <a:cubicBezTo>
                    <a:pt x="570958" y="1319542"/>
                    <a:pt x="576028" y="1311104"/>
                    <a:pt x="582787" y="1290852"/>
                  </a:cubicBezTo>
                  <a:lnTo>
                    <a:pt x="589547" y="1260475"/>
                  </a:lnTo>
                  <a:cubicBezTo>
                    <a:pt x="589547" y="1260475"/>
                    <a:pt x="589547" y="1260475"/>
                    <a:pt x="589547" y="1134982"/>
                  </a:cubicBezTo>
                  <a:lnTo>
                    <a:pt x="589547" y="1109662"/>
                  </a:lnTo>
                  <a:lnTo>
                    <a:pt x="569108" y="1109662"/>
                  </a:lnTo>
                  <a:cubicBezTo>
                    <a:pt x="478138" y="1109662"/>
                    <a:pt x="345818" y="1109662"/>
                    <a:pt x="153353" y="1109662"/>
                  </a:cubicBezTo>
                  <a:cubicBezTo>
                    <a:pt x="31863" y="856689"/>
                    <a:pt x="-8634" y="608775"/>
                    <a:pt x="1490" y="379412"/>
                  </a:cubicBezTo>
                  <a:cubicBezTo>
                    <a:pt x="1490" y="379412"/>
                    <a:pt x="1490" y="379412"/>
                    <a:pt x="413294" y="379412"/>
                  </a:cubicBezTo>
                  <a:lnTo>
                    <a:pt x="505409" y="379412"/>
                  </a:lnTo>
                  <a:lnTo>
                    <a:pt x="505409" y="376409"/>
                  </a:lnTo>
                  <a:cubicBezTo>
                    <a:pt x="505409" y="367398"/>
                    <a:pt x="505409" y="331354"/>
                    <a:pt x="505409" y="187177"/>
                  </a:cubicBezTo>
                  <a:cubicBezTo>
                    <a:pt x="505409" y="187177"/>
                    <a:pt x="505409" y="187177"/>
                    <a:pt x="496959" y="153451"/>
                  </a:cubicBezTo>
                  <a:cubicBezTo>
                    <a:pt x="490200" y="136589"/>
                    <a:pt x="485130" y="126471"/>
                    <a:pt x="471610" y="109608"/>
                  </a:cubicBezTo>
                  <a:cubicBezTo>
                    <a:pt x="463161" y="96118"/>
                    <a:pt x="458091" y="82628"/>
                    <a:pt x="459781" y="65765"/>
                  </a:cubicBezTo>
                  <a:cubicBezTo>
                    <a:pt x="459781" y="28667"/>
                    <a:pt x="493579" y="0"/>
                    <a:pt x="535828"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5" name="Freeform 13"/>
            <p:cNvSpPr>
              <a:spLocks/>
            </p:cNvSpPr>
            <p:nvPr/>
          </p:nvSpPr>
          <p:spPr bwMode="auto">
            <a:xfrm>
              <a:off x="1231948" y="2228057"/>
              <a:ext cx="428846" cy="506414"/>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4"/>
            <p:cNvSpPr>
              <a:spLocks/>
            </p:cNvSpPr>
            <p:nvPr/>
          </p:nvSpPr>
          <p:spPr bwMode="auto">
            <a:xfrm>
              <a:off x="915988" y="5978526"/>
              <a:ext cx="2503488" cy="881063"/>
            </a:xfrm>
            <a:custGeom>
              <a:avLst/>
              <a:gdLst>
                <a:gd name="T0" fmla="*/ 0 w 1577"/>
                <a:gd name="T1" fmla="*/ 555 h 555"/>
                <a:gd name="T2" fmla="*/ 206 w 1577"/>
                <a:gd name="T3" fmla="*/ 0 h 555"/>
                <a:gd name="T4" fmla="*/ 1320 w 1577"/>
                <a:gd name="T5" fmla="*/ 239 h 555"/>
                <a:gd name="T6" fmla="*/ 1320 w 1577"/>
                <a:gd name="T7" fmla="*/ 200 h 555"/>
                <a:gd name="T8" fmla="*/ 1577 w 1577"/>
                <a:gd name="T9" fmla="*/ 555 h 555"/>
                <a:gd name="T10" fmla="*/ 0 w 1577"/>
                <a:gd name="T11" fmla="*/ 555 h 555"/>
              </a:gdLst>
              <a:ahLst/>
              <a:cxnLst>
                <a:cxn ang="0">
                  <a:pos x="T0" y="T1"/>
                </a:cxn>
                <a:cxn ang="0">
                  <a:pos x="T2" y="T3"/>
                </a:cxn>
                <a:cxn ang="0">
                  <a:pos x="T4" y="T5"/>
                </a:cxn>
                <a:cxn ang="0">
                  <a:pos x="T6" y="T7"/>
                </a:cxn>
                <a:cxn ang="0">
                  <a:pos x="T8" y="T9"/>
                </a:cxn>
                <a:cxn ang="0">
                  <a:pos x="T10" y="T11"/>
                </a:cxn>
              </a:cxnLst>
              <a:rect l="0" t="0" r="r" b="b"/>
              <a:pathLst>
                <a:path w="1577" h="555">
                  <a:moveTo>
                    <a:pt x="0" y="555"/>
                  </a:moveTo>
                  <a:lnTo>
                    <a:pt x="206" y="0"/>
                  </a:lnTo>
                  <a:lnTo>
                    <a:pt x="1320" y="239"/>
                  </a:lnTo>
                  <a:lnTo>
                    <a:pt x="1320" y="200"/>
                  </a:lnTo>
                  <a:lnTo>
                    <a:pt x="1577" y="555"/>
                  </a:lnTo>
                  <a:lnTo>
                    <a:pt x="0" y="555"/>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5"/>
            <p:cNvSpPr>
              <a:spLocks/>
            </p:cNvSpPr>
            <p:nvPr/>
          </p:nvSpPr>
          <p:spPr bwMode="auto">
            <a:xfrm>
              <a:off x="1243015" y="5537201"/>
              <a:ext cx="1768475" cy="820738"/>
            </a:xfrm>
            <a:custGeom>
              <a:avLst/>
              <a:gdLst>
                <a:gd name="T0" fmla="*/ 1114 w 1114"/>
                <a:gd name="T1" fmla="*/ 517 h 517"/>
                <a:gd name="T2" fmla="*/ 0 w 1114"/>
                <a:gd name="T3" fmla="*/ 278 h 517"/>
                <a:gd name="T4" fmla="*/ 93 w 1114"/>
                <a:gd name="T5" fmla="*/ 0 h 517"/>
                <a:gd name="T6" fmla="*/ 1114 w 1114"/>
                <a:gd name="T7" fmla="*/ 239 h 517"/>
                <a:gd name="T8" fmla="*/ 1114 w 1114"/>
                <a:gd name="T9" fmla="*/ 517 h 517"/>
              </a:gdLst>
              <a:ahLst/>
              <a:cxnLst>
                <a:cxn ang="0">
                  <a:pos x="T0" y="T1"/>
                </a:cxn>
                <a:cxn ang="0">
                  <a:pos x="T2" y="T3"/>
                </a:cxn>
                <a:cxn ang="0">
                  <a:pos x="T4" y="T5"/>
                </a:cxn>
                <a:cxn ang="0">
                  <a:pos x="T6" y="T7"/>
                </a:cxn>
                <a:cxn ang="0">
                  <a:pos x="T8" y="T9"/>
                </a:cxn>
              </a:cxnLst>
              <a:rect l="0" t="0" r="r" b="b"/>
              <a:pathLst>
                <a:path w="1114" h="517">
                  <a:moveTo>
                    <a:pt x="1114" y="517"/>
                  </a:moveTo>
                  <a:lnTo>
                    <a:pt x="0" y="278"/>
                  </a:lnTo>
                  <a:lnTo>
                    <a:pt x="93" y="0"/>
                  </a:lnTo>
                  <a:lnTo>
                    <a:pt x="1114" y="239"/>
                  </a:lnTo>
                  <a:lnTo>
                    <a:pt x="1114" y="517"/>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p:cNvSpPr>
            <p:nvPr/>
          </p:nvSpPr>
          <p:spPr bwMode="auto">
            <a:xfrm>
              <a:off x="1798638" y="3306763"/>
              <a:ext cx="1573212" cy="1111250"/>
            </a:xfrm>
            <a:custGeom>
              <a:avLst/>
              <a:gdLst>
                <a:gd name="connsiteX0" fmla="*/ 1007269 w 1573212"/>
                <a:gd name="connsiteY0" fmla="*/ 0 h 1111250"/>
                <a:gd name="connsiteX1" fmla="*/ 1082589 w 1573212"/>
                <a:gd name="connsiteY1" fmla="*/ 60690 h 1111250"/>
                <a:gd name="connsiteX2" fmla="*/ 1070873 w 1573212"/>
                <a:gd name="connsiteY2" fmla="*/ 109580 h 1111250"/>
                <a:gd name="connsiteX3" fmla="*/ 1045766 w 1573212"/>
                <a:gd name="connsiteY3" fmla="*/ 156783 h 1111250"/>
                <a:gd name="connsiteX4" fmla="*/ 1037397 w 1573212"/>
                <a:gd name="connsiteY4" fmla="*/ 187128 h 1111250"/>
                <a:gd name="connsiteX5" fmla="*/ 1037397 w 1573212"/>
                <a:gd name="connsiteY5" fmla="*/ 381000 h 1111250"/>
                <a:gd name="connsiteX6" fmla="*/ 1212850 w 1573212"/>
                <a:gd name="connsiteY6" fmla="*/ 381000 h 1111250"/>
                <a:gd name="connsiteX7" fmla="*/ 1212850 w 1573212"/>
                <a:gd name="connsiteY7" fmla="*/ 540926 h 1111250"/>
                <a:gd name="connsiteX8" fmla="*/ 1213365 w 1573212"/>
                <a:gd name="connsiteY8" fmla="*/ 540922 h 1111250"/>
                <a:gd name="connsiteX9" fmla="*/ 1383663 w 1573212"/>
                <a:gd name="connsiteY9" fmla="*/ 539443 h 1111250"/>
                <a:gd name="connsiteX10" fmla="*/ 1417511 w 1573212"/>
                <a:gd name="connsiteY10" fmla="*/ 530993 h 1111250"/>
                <a:gd name="connsiteX11" fmla="*/ 1461514 w 1573212"/>
                <a:gd name="connsiteY11" fmla="*/ 507334 h 1111250"/>
                <a:gd name="connsiteX12" fmla="*/ 1505516 w 1573212"/>
                <a:gd name="connsiteY12" fmla="*/ 493815 h 1111250"/>
                <a:gd name="connsiteX13" fmla="*/ 1573212 w 1573212"/>
                <a:gd name="connsiteY13" fmla="*/ 571552 h 1111250"/>
                <a:gd name="connsiteX14" fmla="*/ 1510593 w 1573212"/>
                <a:gd name="connsiteY14" fmla="*/ 647598 h 1111250"/>
                <a:gd name="connsiteX15" fmla="*/ 1461514 w 1573212"/>
                <a:gd name="connsiteY15" fmla="*/ 635769 h 1111250"/>
                <a:gd name="connsiteX16" fmla="*/ 1414126 w 1573212"/>
                <a:gd name="connsiteY16" fmla="*/ 608730 h 1111250"/>
                <a:gd name="connsiteX17" fmla="*/ 1414126 w 1573212"/>
                <a:gd name="connsiteY17" fmla="*/ 610420 h 1111250"/>
                <a:gd name="connsiteX18" fmla="*/ 1383663 w 1573212"/>
                <a:gd name="connsiteY18" fmla="*/ 601970 h 1111250"/>
                <a:gd name="connsiteX19" fmla="*/ 1253279 w 1573212"/>
                <a:gd name="connsiteY19" fmla="*/ 601970 h 1111250"/>
                <a:gd name="connsiteX20" fmla="*/ 1212850 w 1573212"/>
                <a:gd name="connsiteY20" fmla="*/ 601970 h 1111250"/>
                <a:gd name="connsiteX21" fmla="*/ 1212850 w 1573212"/>
                <a:gd name="connsiteY21" fmla="*/ 1111250 h 1111250"/>
                <a:gd name="connsiteX22" fmla="*/ 244594 w 1573212"/>
                <a:gd name="connsiteY22" fmla="*/ 1111250 h 1111250"/>
                <a:gd name="connsiteX23" fmla="*/ 244594 w 1573212"/>
                <a:gd name="connsiteY23" fmla="*/ 1074147 h 1111250"/>
                <a:gd name="connsiteX24" fmla="*/ 251342 w 1573212"/>
                <a:gd name="connsiteY24" fmla="*/ 1048850 h 1111250"/>
                <a:gd name="connsiteX25" fmla="*/ 271584 w 1573212"/>
                <a:gd name="connsiteY25" fmla="*/ 1015120 h 1111250"/>
                <a:gd name="connsiteX26" fmla="*/ 290139 w 1573212"/>
                <a:gd name="connsiteY26" fmla="*/ 952720 h 1111250"/>
                <a:gd name="connsiteX27" fmla="*/ 177120 w 1573212"/>
                <a:gd name="connsiteY27" fmla="*/ 856590 h 1111250"/>
                <a:gd name="connsiteX28" fmla="*/ 64100 w 1573212"/>
                <a:gd name="connsiteY28" fmla="*/ 945974 h 1111250"/>
                <a:gd name="connsiteX29" fmla="*/ 64100 w 1573212"/>
                <a:gd name="connsiteY29" fmla="*/ 949347 h 1111250"/>
                <a:gd name="connsiteX30" fmla="*/ 80969 w 1573212"/>
                <a:gd name="connsiteY30" fmla="*/ 1015120 h 1111250"/>
                <a:gd name="connsiteX31" fmla="*/ 102898 w 1573212"/>
                <a:gd name="connsiteY31" fmla="*/ 1053910 h 1111250"/>
                <a:gd name="connsiteX32" fmla="*/ 107959 w 1573212"/>
                <a:gd name="connsiteY32" fmla="*/ 1074147 h 1111250"/>
                <a:gd name="connsiteX33" fmla="*/ 107959 w 1573212"/>
                <a:gd name="connsiteY33" fmla="*/ 1111250 h 1111250"/>
                <a:gd name="connsiteX34" fmla="*/ 0 w 1573212"/>
                <a:gd name="connsiteY34" fmla="*/ 1111250 h 1111250"/>
                <a:gd name="connsiteX35" fmla="*/ 0 w 1573212"/>
                <a:gd name="connsiteY35" fmla="*/ 381000 h 1111250"/>
                <a:gd name="connsiteX36" fmla="*/ 812515 w 1573212"/>
                <a:gd name="connsiteY36" fmla="*/ 381000 h 1111250"/>
                <a:gd name="connsiteX37" fmla="*/ 977141 w 1573212"/>
                <a:gd name="connsiteY37" fmla="*/ 381000 h 1111250"/>
                <a:gd name="connsiteX38" fmla="*/ 977141 w 1573212"/>
                <a:gd name="connsiteY38" fmla="*/ 187128 h 1111250"/>
                <a:gd name="connsiteX39" fmla="*/ 968772 w 1573212"/>
                <a:gd name="connsiteY39" fmla="*/ 153412 h 1111250"/>
                <a:gd name="connsiteX40" fmla="*/ 967098 w 1573212"/>
                <a:gd name="connsiteY40" fmla="*/ 153412 h 1111250"/>
                <a:gd name="connsiteX41" fmla="*/ 943665 w 1573212"/>
                <a:gd name="connsiteY41" fmla="*/ 109580 h 1111250"/>
                <a:gd name="connsiteX42" fmla="*/ 931949 w 1573212"/>
                <a:gd name="connsiteY42" fmla="*/ 65748 h 1111250"/>
                <a:gd name="connsiteX43" fmla="*/ 1007269 w 1573212"/>
                <a:gd name="connsiteY43" fmla="*/ 0 h 111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73212" h="1111250">
                  <a:moveTo>
                    <a:pt x="1007269" y="0"/>
                  </a:moveTo>
                  <a:cubicBezTo>
                    <a:pt x="1047440" y="0"/>
                    <a:pt x="1080916" y="26974"/>
                    <a:pt x="1082589" y="60690"/>
                  </a:cubicBezTo>
                  <a:cubicBezTo>
                    <a:pt x="1084263" y="79235"/>
                    <a:pt x="1080916" y="96093"/>
                    <a:pt x="1070873" y="109580"/>
                  </a:cubicBezTo>
                  <a:cubicBezTo>
                    <a:pt x="1057483" y="128124"/>
                    <a:pt x="1052461" y="138239"/>
                    <a:pt x="1045766" y="156783"/>
                  </a:cubicBezTo>
                  <a:cubicBezTo>
                    <a:pt x="1045766" y="156783"/>
                    <a:pt x="1045766" y="156783"/>
                    <a:pt x="1037397" y="187128"/>
                  </a:cubicBezTo>
                  <a:cubicBezTo>
                    <a:pt x="1037397" y="187128"/>
                    <a:pt x="1037397" y="187128"/>
                    <a:pt x="1037397" y="381000"/>
                  </a:cubicBezTo>
                  <a:lnTo>
                    <a:pt x="1212850" y="381000"/>
                  </a:lnTo>
                  <a:lnTo>
                    <a:pt x="1212850" y="540926"/>
                  </a:lnTo>
                  <a:lnTo>
                    <a:pt x="1213365" y="540922"/>
                  </a:lnTo>
                  <a:cubicBezTo>
                    <a:pt x="1237694" y="540710"/>
                    <a:pt x="1286350" y="540288"/>
                    <a:pt x="1383663" y="539443"/>
                  </a:cubicBezTo>
                  <a:cubicBezTo>
                    <a:pt x="1383663" y="539443"/>
                    <a:pt x="1383663" y="539443"/>
                    <a:pt x="1417511" y="530993"/>
                  </a:cubicBezTo>
                  <a:cubicBezTo>
                    <a:pt x="1434435" y="524234"/>
                    <a:pt x="1444590" y="519164"/>
                    <a:pt x="1461514" y="507334"/>
                  </a:cubicBezTo>
                  <a:cubicBezTo>
                    <a:pt x="1475053" y="497195"/>
                    <a:pt x="1488592" y="492125"/>
                    <a:pt x="1505516" y="493815"/>
                  </a:cubicBezTo>
                  <a:cubicBezTo>
                    <a:pt x="1542749" y="493815"/>
                    <a:pt x="1573212" y="529303"/>
                    <a:pt x="1573212" y="571552"/>
                  </a:cubicBezTo>
                  <a:cubicBezTo>
                    <a:pt x="1573212" y="612110"/>
                    <a:pt x="1546134" y="644218"/>
                    <a:pt x="1510593" y="647598"/>
                  </a:cubicBezTo>
                  <a:cubicBezTo>
                    <a:pt x="1491977" y="649288"/>
                    <a:pt x="1476745" y="645908"/>
                    <a:pt x="1461514" y="635769"/>
                  </a:cubicBezTo>
                  <a:cubicBezTo>
                    <a:pt x="1442897" y="620559"/>
                    <a:pt x="1434435" y="615490"/>
                    <a:pt x="1414126" y="608730"/>
                  </a:cubicBezTo>
                  <a:cubicBezTo>
                    <a:pt x="1414126" y="608730"/>
                    <a:pt x="1414126" y="608730"/>
                    <a:pt x="1414126" y="610420"/>
                  </a:cubicBezTo>
                  <a:lnTo>
                    <a:pt x="1383663" y="601970"/>
                  </a:lnTo>
                  <a:cubicBezTo>
                    <a:pt x="1383663" y="601970"/>
                    <a:pt x="1383663" y="601970"/>
                    <a:pt x="1253279" y="601970"/>
                  </a:cubicBezTo>
                  <a:lnTo>
                    <a:pt x="1212850" y="601970"/>
                  </a:lnTo>
                  <a:lnTo>
                    <a:pt x="1212850" y="1111250"/>
                  </a:lnTo>
                  <a:cubicBezTo>
                    <a:pt x="1212850" y="1111250"/>
                    <a:pt x="1212850" y="1111250"/>
                    <a:pt x="244594" y="1111250"/>
                  </a:cubicBezTo>
                  <a:cubicBezTo>
                    <a:pt x="244594" y="1111250"/>
                    <a:pt x="244594" y="1111250"/>
                    <a:pt x="244594" y="1074147"/>
                  </a:cubicBezTo>
                  <a:cubicBezTo>
                    <a:pt x="244594" y="1074147"/>
                    <a:pt x="244594" y="1074147"/>
                    <a:pt x="251342" y="1048850"/>
                  </a:cubicBezTo>
                  <a:cubicBezTo>
                    <a:pt x="256402" y="1035358"/>
                    <a:pt x="259776" y="1028612"/>
                    <a:pt x="271584" y="1015120"/>
                  </a:cubicBezTo>
                  <a:cubicBezTo>
                    <a:pt x="285079" y="996569"/>
                    <a:pt x="290139" y="976331"/>
                    <a:pt x="290139" y="952720"/>
                  </a:cubicBezTo>
                  <a:cubicBezTo>
                    <a:pt x="290139" y="900439"/>
                    <a:pt x="239534" y="856590"/>
                    <a:pt x="177120" y="856590"/>
                  </a:cubicBezTo>
                  <a:cubicBezTo>
                    <a:pt x="118080" y="856590"/>
                    <a:pt x="69161" y="895380"/>
                    <a:pt x="64100" y="945974"/>
                  </a:cubicBezTo>
                  <a:cubicBezTo>
                    <a:pt x="64100" y="947661"/>
                    <a:pt x="64100" y="947661"/>
                    <a:pt x="64100" y="949347"/>
                  </a:cubicBezTo>
                  <a:cubicBezTo>
                    <a:pt x="60727" y="972958"/>
                    <a:pt x="67474" y="994882"/>
                    <a:pt x="80969" y="1015120"/>
                  </a:cubicBezTo>
                  <a:cubicBezTo>
                    <a:pt x="92777" y="1030299"/>
                    <a:pt x="96151" y="1037045"/>
                    <a:pt x="102898" y="1053910"/>
                  </a:cubicBezTo>
                  <a:cubicBezTo>
                    <a:pt x="102898" y="1053910"/>
                    <a:pt x="102898" y="1053910"/>
                    <a:pt x="107959" y="1074147"/>
                  </a:cubicBezTo>
                  <a:cubicBezTo>
                    <a:pt x="107959" y="1074147"/>
                    <a:pt x="107959" y="1074147"/>
                    <a:pt x="107959" y="1111250"/>
                  </a:cubicBezTo>
                  <a:cubicBezTo>
                    <a:pt x="107959" y="1111250"/>
                    <a:pt x="107959" y="1111250"/>
                    <a:pt x="0" y="1111250"/>
                  </a:cubicBezTo>
                  <a:cubicBezTo>
                    <a:pt x="0" y="1111250"/>
                    <a:pt x="0" y="1111250"/>
                    <a:pt x="0" y="381000"/>
                  </a:cubicBezTo>
                  <a:cubicBezTo>
                    <a:pt x="0" y="381000"/>
                    <a:pt x="0" y="381000"/>
                    <a:pt x="812515" y="381000"/>
                  </a:cubicBezTo>
                  <a:lnTo>
                    <a:pt x="977141" y="381000"/>
                  </a:lnTo>
                  <a:cubicBezTo>
                    <a:pt x="977141" y="381000"/>
                    <a:pt x="977141" y="381000"/>
                    <a:pt x="977141" y="187128"/>
                  </a:cubicBezTo>
                  <a:cubicBezTo>
                    <a:pt x="977141" y="187128"/>
                    <a:pt x="977141" y="187128"/>
                    <a:pt x="968772" y="153412"/>
                  </a:cubicBezTo>
                  <a:cubicBezTo>
                    <a:pt x="968772" y="153412"/>
                    <a:pt x="968772" y="153412"/>
                    <a:pt x="967098" y="153412"/>
                  </a:cubicBezTo>
                  <a:cubicBezTo>
                    <a:pt x="962077" y="136553"/>
                    <a:pt x="955382" y="126438"/>
                    <a:pt x="943665" y="109580"/>
                  </a:cubicBezTo>
                  <a:cubicBezTo>
                    <a:pt x="933623" y="96093"/>
                    <a:pt x="930275" y="82606"/>
                    <a:pt x="931949" y="65748"/>
                  </a:cubicBezTo>
                  <a:cubicBezTo>
                    <a:pt x="931949" y="28659"/>
                    <a:pt x="965425" y="0"/>
                    <a:pt x="1007269"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9" name="Freeform 98"/>
            <p:cNvSpPr>
              <a:spLocks/>
            </p:cNvSpPr>
            <p:nvPr/>
          </p:nvSpPr>
          <p:spPr bwMode="auto">
            <a:xfrm>
              <a:off x="3135313" y="3357562"/>
              <a:ext cx="1057275" cy="1060450"/>
            </a:xfrm>
            <a:custGeom>
              <a:avLst/>
              <a:gdLst>
                <a:gd name="connsiteX0" fmla="*/ 179388 w 1057275"/>
                <a:gd name="connsiteY0" fmla="*/ 0 h 1060450"/>
                <a:gd name="connsiteX1" fmla="*/ 255484 w 1057275"/>
                <a:gd name="connsiteY1" fmla="*/ 60722 h 1060450"/>
                <a:gd name="connsiteX2" fmla="*/ 243647 w 1057275"/>
                <a:gd name="connsiteY2" fmla="*/ 109637 h 1060450"/>
                <a:gd name="connsiteX3" fmla="*/ 216590 w 1057275"/>
                <a:gd name="connsiteY3" fmla="*/ 156865 h 1060450"/>
                <a:gd name="connsiteX4" fmla="*/ 218281 w 1057275"/>
                <a:gd name="connsiteY4" fmla="*/ 156865 h 1060450"/>
                <a:gd name="connsiteX5" fmla="*/ 209826 w 1057275"/>
                <a:gd name="connsiteY5" fmla="*/ 187226 h 1060450"/>
                <a:gd name="connsiteX6" fmla="*/ 209826 w 1057275"/>
                <a:gd name="connsiteY6" fmla="*/ 314912 h 1060450"/>
                <a:gd name="connsiteX7" fmla="*/ 209826 w 1057275"/>
                <a:gd name="connsiteY7" fmla="*/ 330200 h 1060450"/>
                <a:gd name="connsiteX8" fmla="*/ 264532 w 1057275"/>
                <a:gd name="connsiteY8" fmla="*/ 330200 h 1060450"/>
                <a:gd name="connsiteX9" fmla="*/ 814068 w 1057275"/>
                <a:gd name="connsiteY9" fmla="*/ 330200 h 1060450"/>
                <a:gd name="connsiteX10" fmla="*/ 788734 w 1057275"/>
                <a:gd name="connsiteY10" fmla="*/ 449941 h 1060450"/>
                <a:gd name="connsiteX11" fmla="*/ 1057275 w 1057275"/>
                <a:gd name="connsiteY11" fmla="*/ 1060450 h 1060450"/>
                <a:gd name="connsiteX12" fmla="*/ 660375 w 1057275"/>
                <a:gd name="connsiteY12" fmla="*/ 1060450 h 1060450"/>
                <a:gd name="connsiteX13" fmla="*/ 660375 w 1057275"/>
                <a:gd name="connsiteY13" fmla="*/ 1009856 h 1060450"/>
                <a:gd name="connsiteX14" fmla="*/ 667131 w 1057275"/>
                <a:gd name="connsiteY14" fmla="*/ 984558 h 1060450"/>
                <a:gd name="connsiteX15" fmla="*/ 687398 w 1057275"/>
                <a:gd name="connsiteY15" fmla="*/ 949142 h 1060450"/>
                <a:gd name="connsiteX16" fmla="*/ 705976 w 1057275"/>
                <a:gd name="connsiteY16" fmla="*/ 888428 h 1060450"/>
                <a:gd name="connsiteX17" fmla="*/ 592817 w 1057275"/>
                <a:gd name="connsiteY17" fmla="*/ 790612 h 1060450"/>
                <a:gd name="connsiteX18" fmla="*/ 479658 w 1057275"/>
                <a:gd name="connsiteY18" fmla="*/ 879996 h 1060450"/>
                <a:gd name="connsiteX19" fmla="*/ 479658 w 1057275"/>
                <a:gd name="connsiteY19" fmla="*/ 881682 h 1060450"/>
                <a:gd name="connsiteX20" fmla="*/ 479658 w 1057275"/>
                <a:gd name="connsiteY20" fmla="*/ 883369 h 1060450"/>
                <a:gd name="connsiteX21" fmla="*/ 496548 w 1057275"/>
                <a:gd name="connsiteY21" fmla="*/ 949142 h 1060450"/>
                <a:gd name="connsiteX22" fmla="*/ 518504 w 1057275"/>
                <a:gd name="connsiteY22" fmla="*/ 987931 h 1060450"/>
                <a:gd name="connsiteX23" fmla="*/ 523571 w 1057275"/>
                <a:gd name="connsiteY23" fmla="*/ 1009856 h 1060450"/>
                <a:gd name="connsiteX24" fmla="*/ 523571 w 1057275"/>
                <a:gd name="connsiteY24" fmla="*/ 1060450 h 1060450"/>
                <a:gd name="connsiteX25" fmla="*/ 0 w 1057275"/>
                <a:gd name="connsiteY25" fmla="*/ 1060450 h 1060450"/>
                <a:gd name="connsiteX26" fmla="*/ 0 w 1057275"/>
                <a:gd name="connsiteY26" fmla="*/ 588233 h 1060450"/>
                <a:gd name="connsiteX27" fmla="*/ 47290 w 1057275"/>
                <a:gd name="connsiteY27" fmla="*/ 588233 h 1060450"/>
                <a:gd name="connsiteX28" fmla="*/ 74313 w 1057275"/>
                <a:gd name="connsiteY28" fmla="*/ 594979 h 1060450"/>
                <a:gd name="connsiteX29" fmla="*/ 108092 w 1057275"/>
                <a:gd name="connsiteY29" fmla="*/ 615217 h 1060450"/>
                <a:gd name="connsiteX30" fmla="*/ 168894 w 1057275"/>
                <a:gd name="connsiteY30" fmla="*/ 633768 h 1060450"/>
                <a:gd name="connsiteX31" fmla="*/ 266852 w 1057275"/>
                <a:gd name="connsiteY31" fmla="*/ 520773 h 1060450"/>
                <a:gd name="connsiteX32" fmla="*/ 177339 w 1057275"/>
                <a:gd name="connsiteY32" fmla="*/ 407779 h 1060450"/>
                <a:gd name="connsiteX33" fmla="*/ 173961 w 1057275"/>
                <a:gd name="connsiteY33" fmla="*/ 407779 h 1060450"/>
                <a:gd name="connsiteX34" fmla="*/ 108092 w 1057275"/>
                <a:gd name="connsiteY34" fmla="*/ 424644 h 1060450"/>
                <a:gd name="connsiteX35" fmla="*/ 69246 w 1057275"/>
                <a:gd name="connsiteY35" fmla="*/ 446568 h 1060450"/>
                <a:gd name="connsiteX36" fmla="*/ 47290 w 1057275"/>
                <a:gd name="connsiteY36" fmla="*/ 451627 h 1060450"/>
                <a:gd name="connsiteX37" fmla="*/ 0 w 1057275"/>
                <a:gd name="connsiteY37" fmla="*/ 451627 h 1060450"/>
                <a:gd name="connsiteX38" fmla="*/ 0 w 1057275"/>
                <a:gd name="connsiteY38" fmla="*/ 330200 h 1060450"/>
                <a:gd name="connsiteX39" fmla="*/ 144887 w 1057275"/>
                <a:gd name="connsiteY39" fmla="*/ 330200 h 1060450"/>
                <a:gd name="connsiteX40" fmla="*/ 148527 w 1057275"/>
                <a:gd name="connsiteY40" fmla="*/ 330200 h 1060450"/>
                <a:gd name="connsiteX41" fmla="*/ 148236 w 1057275"/>
                <a:gd name="connsiteY41" fmla="*/ 297416 h 1060450"/>
                <a:gd name="connsiteX42" fmla="*/ 147258 w 1057275"/>
                <a:gd name="connsiteY42" fmla="*/ 187226 h 1060450"/>
                <a:gd name="connsiteX43" fmla="*/ 138803 w 1057275"/>
                <a:gd name="connsiteY43" fmla="*/ 153492 h 1060450"/>
                <a:gd name="connsiteX44" fmla="*/ 115128 w 1057275"/>
                <a:gd name="connsiteY44" fmla="*/ 109637 h 1060450"/>
                <a:gd name="connsiteX45" fmla="*/ 101600 w 1057275"/>
                <a:gd name="connsiteY45" fmla="*/ 65782 h 1060450"/>
                <a:gd name="connsiteX46" fmla="*/ 179388 w 1057275"/>
                <a:gd name="connsiteY46" fmla="*/ 0 h 10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57275" h="1060450">
                  <a:moveTo>
                    <a:pt x="179388" y="0"/>
                  </a:moveTo>
                  <a:cubicBezTo>
                    <a:pt x="219972" y="0"/>
                    <a:pt x="252102" y="26988"/>
                    <a:pt x="255484" y="60722"/>
                  </a:cubicBezTo>
                  <a:cubicBezTo>
                    <a:pt x="257175" y="80963"/>
                    <a:pt x="253793" y="96143"/>
                    <a:pt x="243647" y="109637"/>
                  </a:cubicBezTo>
                  <a:cubicBezTo>
                    <a:pt x="230119" y="128191"/>
                    <a:pt x="223354" y="138311"/>
                    <a:pt x="216590" y="156865"/>
                  </a:cubicBezTo>
                  <a:cubicBezTo>
                    <a:pt x="216590" y="156865"/>
                    <a:pt x="216590" y="156865"/>
                    <a:pt x="218281" y="156865"/>
                  </a:cubicBezTo>
                  <a:lnTo>
                    <a:pt x="209826" y="187226"/>
                  </a:lnTo>
                  <a:cubicBezTo>
                    <a:pt x="209826" y="187226"/>
                    <a:pt x="209826" y="187226"/>
                    <a:pt x="209826" y="314912"/>
                  </a:cubicBezTo>
                  <a:lnTo>
                    <a:pt x="209826" y="330200"/>
                  </a:lnTo>
                  <a:lnTo>
                    <a:pt x="264532" y="330200"/>
                  </a:lnTo>
                  <a:cubicBezTo>
                    <a:pt x="384774" y="330200"/>
                    <a:pt x="559672" y="330200"/>
                    <a:pt x="814068" y="330200"/>
                  </a:cubicBezTo>
                  <a:cubicBezTo>
                    <a:pt x="802246" y="406092"/>
                    <a:pt x="787045" y="419584"/>
                    <a:pt x="788734" y="449941"/>
                  </a:cubicBezTo>
                  <a:cubicBezTo>
                    <a:pt x="797179" y="616903"/>
                    <a:pt x="1057275" y="1060450"/>
                    <a:pt x="1057275" y="1060450"/>
                  </a:cubicBezTo>
                  <a:cubicBezTo>
                    <a:pt x="1057275" y="1060450"/>
                    <a:pt x="1057275" y="1060450"/>
                    <a:pt x="660375" y="1060450"/>
                  </a:cubicBezTo>
                  <a:cubicBezTo>
                    <a:pt x="660375" y="1060450"/>
                    <a:pt x="660375" y="1060450"/>
                    <a:pt x="660375" y="1009856"/>
                  </a:cubicBezTo>
                  <a:cubicBezTo>
                    <a:pt x="660375" y="1009856"/>
                    <a:pt x="660375" y="1009856"/>
                    <a:pt x="667131" y="984558"/>
                  </a:cubicBezTo>
                  <a:cubicBezTo>
                    <a:pt x="672197" y="971066"/>
                    <a:pt x="675575" y="964320"/>
                    <a:pt x="687398" y="949142"/>
                  </a:cubicBezTo>
                  <a:cubicBezTo>
                    <a:pt x="700909" y="930591"/>
                    <a:pt x="705976" y="910353"/>
                    <a:pt x="705976" y="888428"/>
                  </a:cubicBezTo>
                  <a:cubicBezTo>
                    <a:pt x="705976" y="834461"/>
                    <a:pt x="655308" y="790612"/>
                    <a:pt x="592817" y="790612"/>
                  </a:cubicBezTo>
                  <a:cubicBezTo>
                    <a:pt x="532016" y="790612"/>
                    <a:pt x="484725" y="829401"/>
                    <a:pt x="479658" y="879996"/>
                  </a:cubicBezTo>
                  <a:cubicBezTo>
                    <a:pt x="479658" y="879996"/>
                    <a:pt x="479658" y="879996"/>
                    <a:pt x="479658" y="881682"/>
                  </a:cubicBezTo>
                  <a:cubicBezTo>
                    <a:pt x="479658" y="881682"/>
                    <a:pt x="479658" y="883369"/>
                    <a:pt x="479658" y="883369"/>
                  </a:cubicBezTo>
                  <a:cubicBezTo>
                    <a:pt x="476281" y="908666"/>
                    <a:pt x="483036" y="928904"/>
                    <a:pt x="496548" y="949142"/>
                  </a:cubicBezTo>
                  <a:cubicBezTo>
                    <a:pt x="508370" y="964320"/>
                    <a:pt x="511748" y="972753"/>
                    <a:pt x="518504" y="987931"/>
                  </a:cubicBezTo>
                  <a:lnTo>
                    <a:pt x="523571" y="1009856"/>
                  </a:lnTo>
                  <a:cubicBezTo>
                    <a:pt x="523571" y="1009856"/>
                    <a:pt x="523571" y="1009856"/>
                    <a:pt x="523571" y="1060450"/>
                  </a:cubicBezTo>
                  <a:cubicBezTo>
                    <a:pt x="523571" y="1060450"/>
                    <a:pt x="523571" y="1060450"/>
                    <a:pt x="0" y="1060450"/>
                  </a:cubicBezTo>
                  <a:cubicBezTo>
                    <a:pt x="0" y="1060450"/>
                    <a:pt x="0" y="1060450"/>
                    <a:pt x="0" y="588233"/>
                  </a:cubicBezTo>
                  <a:cubicBezTo>
                    <a:pt x="0" y="588233"/>
                    <a:pt x="0" y="588233"/>
                    <a:pt x="47290" y="588233"/>
                  </a:cubicBezTo>
                  <a:cubicBezTo>
                    <a:pt x="47290" y="588233"/>
                    <a:pt x="47290" y="588233"/>
                    <a:pt x="74313" y="594979"/>
                  </a:cubicBezTo>
                  <a:cubicBezTo>
                    <a:pt x="87825" y="600038"/>
                    <a:pt x="94580" y="605098"/>
                    <a:pt x="108092" y="615217"/>
                  </a:cubicBezTo>
                  <a:cubicBezTo>
                    <a:pt x="126670" y="628709"/>
                    <a:pt x="146938" y="633768"/>
                    <a:pt x="168894" y="633768"/>
                  </a:cubicBezTo>
                  <a:cubicBezTo>
                    <a:pt x="222940" y="633768"/>
                    <a:pt x="266852" y="583174"/>
                    <a:pt x="266852" y="520773"/>
                  </a:cubicBezTo>
                  <a:cubicBezTo>
                    <a:pt x="266852" y="461746"/>
                    <a:pt x="228007" y="412838"/>
                    <a:pt x="177339" y="407779"/>
                  </a:cubicBezTo>
                  <a:cubicBezTo>
                    <a:pt x="175650" y="407779"/>
                    <a:pt x="175650" y="407779"/>
                    <a:pt x="173961" y="407779"/>
                  </a:cubicBezTo>
                  <a:cubicBezTo>
                    <a:pt x="150316" y="404406"/>
                    <a:pt x="128359" y="411152"/>
                    <a:pt x="108092" y="424644"/>
                  </a:cubicBezTo>
                  <a:cubicBezTo>
                    <a:pt x="92891" y="436449"/>
                    <a:pt x="86136" y="439822"/>
                    <a:pt x="69246" y="446568"/>
                  </a:cubicBezTo>
                  <a:cubicBezTo>
                    <a:pt x="69246" y="446568"/>
                    <a:pt x="69246" y="446568"/>
                    <a:pt x="47290" y="451627"/>
                  </a:cubicBezTo>
                  <a:cubicBezTo>
                    <a:pt x="47290" y="451627"/>
                    <a:pt x="47290" y="451627"/>
                    <a:pt x="0" y="451627"/>
                  </a:cubicBezTo>
                  <a:cubicBezTo>
                    <a:pt x="0" y="451627"/>
                    <a:pt x="0" y="451627"/>
                    <a:pt x="0" y="330200"/>
                  </a:cubicBezTo>
                  <a:cubicBezTo>
                    <a:pt x="0" y="330200"/>
                    <a:pt x="0" y="330200"/>
                    <a:pt x="144887" y="330200"/>
                  </a:cubicBezTo>
                  <a:lnTo>
                    <a:pt x="148527" y="330200"/>
                  </a:lnTo>
                  <a:lnTo>
                    <a:pt x="148236" y="297416"/>
                  </a:lnTo>
                  <a:cubicBezTo>
                    <a:pt x="147998" y="270613"/>
                    <a:pt x="147681" y="234876"/>
                    <a:pt x="147258" y="187226"/>
                  </a:cubicBezTo>
                  <a:cubicBezTo>
                    <a:pt x="147258" y="187226"/>
                    <a:pt x="147258" y="187226"/>
                    <a:pt x="138803" y="153492"/>
                  </a:cubicBezTo>
                  <a:cubicBezTo>
                    <a:pt x="132039" y="136624"/>
                    <a:pt x="126966" y="126504"/>
                    <a:pt x="115128" y="109637"/>
                  </a:cubicBezTo>
                  <a:cubicBezTo>
                    <a:pt x="104982" y="96143"/>
                    <a:pt x="101600" y="82649"/>
                    <a:pt x="101600" y="65782"/>
                  </a:cubicBezTo>
                  <a:cubicBezTo>
                    <a:pt x="101600" y="28674"/>
                    <a:pt x="137112" y="0"/>
                    <a:pt x="179388"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0" name="Freeform 99"/>
            <p:cNvSpPr>
              <a:spLocks/>
            </p:cNvSpPr>
            <p:nvPr/>
          </p:nvSpPr>
          <p:spPr bwMode="auto">
            <a:xfrm>
              <a:off x="914400" y="2835276"/>
              <a:ext cx="758825" cy="728663"/>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5" name="Rectangle 44"/>
          <p:cNvSpPr/>
          <p:nvPr/>
        </p:nvSpPr>
        <p:spPr>
          <a:xfrm>
            <a:off x="9917323" y="4658411"/>
            <a:ext cx="1040478" cy="461665"/>
          </a:xfrm>
          <a:prstGeom prst="rect">
            <a:avLst/>
          </a:prstGeom>
        </p:spPr>
        <p:txBody>
          <a:bodyPr wrap="none">
            <a:spAutoFit/>
          </a:bodyPr>
          <a:lstStyle/>
          <a:p>
            <a:r>
              <a:rPr lang="en-US" sz="1200" dirty="0" err="1">
                <a:latin typeface="Maiandra GD" panose="020E0502030308020204" pitchFamily="34" charset="0"/>
              </a:rPr>
              <a:t>Bediroglu</a:t>
            </a:r>
            <a:r>
              <a:rPr lang="en-US" sz="1200" dirty="0">
                <a:latin typeface="Maiandra GD" panose="020E0502030308020204" pitchFamily="34" charset="0"/>
              </a:rPr>
              <a:t> et </a:t>
            </a:r>
          </a:p>
          <a:p>
            <a:r>
              <a:rPr lang="en-US" sz="1200" dirty="0">
                <a:latin typeface="Maiandra GD" panose="020E0502030308020204" pitchFamily="34" charset="0"/>
              </a:rPr>
              <a:t>al. (2018)</a:t>
            </a:r>
          </a:p>
        </p:txBody>
      </p:sp>
      <p:sp>
        <p:nvSpPr>
          <p:cNvPr id="46" name="Rectangle 45"/>
          <p:cNvSpPr/>
          <p:nvPr/>
        </p:nvSpPr>
        <p:spPr>
          <a:xfrm>
            <a:off x="10488899" y="5339936"/>
            <a:ext cx="910827" cy="276999"/>
          </a:xfrm>
          <a:prstGeom prst="rect">
            <a:avLst/>
          </a:prstGeom>
        </p:spPr>
        <p:txBody>
          <a:bodyPr wrap="none">
            <a:spAutoFit/>
          </a:bodyPr>
          <a:lstStyle/>
          <a:p>
            <a:r>
              <a:rPr lang="en-US" sz="1200" dirty="0" err="1">
                <a:latin typeface="Maiandra GD" panose="020E0502030308020204" pitchFamily="34" charset="0"/>
              </a:rPr>
              <a:t>Melo</a:t>
            </a:r>
            <a:r>
              <a:rPr lang="en-US" sz="1200" dirty="0">
                <a:latin typeface="Maiandra GD" panose="020E0502030308020204" pitchFamily="34" charset="0"/>
              </a:rPr>
              <a:t> 2018</a:t>
            </a:r>
          </a:p>
        </p:txBody>
      </p:sp>
      <p:sp>
        <p:nvSpPr>
          <p:cNvPr id="47" name="Rectangle 46"/>
          <p:cNvSpPr/>
          <p:nvPr/>
        </p:nvSpPr>
        <p:spPr>
          <a:xfrm>
            <a:off x="9211628" y="5265276"/>
            <a:ext cx="1014793" cy="461665"/>
          </a:xfrm>
          <a:prstGeom prst="rect">
            <a:avLst/>
          </a:prstGeom>
        </p:spPr>
        <p:txBody>
          <a:bodyPr wrap="square">
            <a:spAutoFit/>
          </a:bodyPr>
          <a:lstStyle/>
          <a:p>
            <a:r>
              <a:rPr lang="en-US" sz="1200" dirty="0">
                <a:latin typeface="Maiandra GD" panose="020E0502030308020204" pitchFamily="34" charset="0"/>
              </a:rPr>
              <a:t>Andresen et.</a:t>
            </a:r>
          </a:p>
          <a:p>
            <a:r>
              <a:rPr lang="en-US" sz="1200" dirty="0">
                <a:latin typeface="Maiandra GD" panose="020E0502030308020204" pitchFamily="34" charset="0"/>
              </a:rPr>
              <a:t>al 2013</a:t>
            </a:r>
          </a:p>
        </p:txBody>
      </p:sp>
      <p:sp>
        <p:nvSpPr>
          <p:cNvPr id="48" name="Rectangle 47"/>
          <p:cNvSpPr/>
          <p:nvPr/>
        </p:nvSpPr>
        <p:spPr>
          <a:xfrm>
            <a:off x="9869769" y="4072081"/>
            <a:ext cx="1167307" cy="461665"/>
          </a:xfrm>
          <a:prstGeom prst="rect">
            <a:avLst/>
          </a:prstGeom>
        </p:spPr>
        <p:txBody>
          <a:bodyPr wrap="none">
            <a:spAutoFit/>
          </a:bodyPr>
          <a:lstStyle/>
          <a:p>
            <a:r>
              <a:rPr lang="en-US" sz="1200" dirty="0">
                <a:latin typeface="Maiandra GD" panose="020E0502030308020204" pitchFamily="34" charset="0"/>
              </a:rPr>
              <a:t>Oliveira, et. Al</a:t>
            </a:r>
          </a:p>
          <a:p>
            <a:r>
              <a:rPr lang="en-US" sz="1200" dirty="0">
                <a:latin typeface="Maiandra GD" panose="020E0502030308020204" pitchFamily="34" charset="0"/>
              </a:rPr>
              <a:t>      2018</a:t>
            </a:r>
          </a:p>
        </p:txBody>
      </p:sp>
      <p:sp>
        <p:nvSpPr>
          <p:cNvPr id="101" name="Rectangle 100"/>
          <p:cNvSpPr/>
          <p:nvPr/>
        </p:nvSpPr>
        <p:spPr>
          <a:xfrm>
            <a:off x="11229531" y="4654238"/>
            <a:ext cx="808748" cy="461665"/>
          </a:xfrm>
          <a:prstGeom prst="rect">
            <a:avLst/>
          </a:prstGeom>
        </p:spPr>
        <p:txBody>
          <a:bodyPr wrap="none">
            <a:spAutoFit/>
          </a:bodyPr>
          <a:lstStyle/>
          <a:p>
            <a:r>
              <a:rPr lang="en-US" sz="1200" dirty="0" err="1">
                <a:latin typeface="Maiandra GD" panose="020E0502030308020204" pitchFamily="34" charset="0"/>
              </a:rPr>
              <a:t>Yar</a:t>
            </a:r>
            <a:r>
              <a:rPr lang="en-US" sz="1200" dirty="0">
                <a:latin typeface="Maiandra GD" panose="020E0502030308020204" pitchFamily="34" charset="0"/>
              </a:rPr>
              <a:t> et al. </a:t>
            </a:r>
          </a:p>
          <a:p>
            <a:r>
              <a:rPr lang="en-US" sz="1200" dirty="0">
                <a:latin typeface="Maiandra GD" panose="020E0502030308020204" pitchFamily="34" charset="0"/>
              </a:rPr>
              <a:t>2016</a:t>
            </a:r>
          </a:p>
        </p:txBody>
      </p:sp>
      <p:sp>
        <p:nvSpPr>
          <p:cNvPr id="102" name="Rectangle 101"/>
          <p:cNvSpPr/>
          <p:nvPr/>
        </p:nvSpPr>
        <p:spPr>
          <a:xfrm>
            <a:off x="10051629" y="3525021"/>
            <a:ext cx="902811" cy="461665"/>
          </a:xfrm>
          <a:prstGeom prst="rect">
            <a:avLst/>
          </a:prstGeom>
        </p:spPr>
        <p:txBody>
          <a:bodyPr wrap="none">
            <a:spAutoFit/>
          </a:bodyPr>
          <a:lstStyle/>
          <a:p>
            <a:r>
              <a:rPr lang="en-US" sz="1200" dirty="0" err="1">
                <a:latin typeface="Maiandra GD" panose="020E0502030308020204" pitchFamily="34" charset="0"/>
              </a:rPr>
              <a:t>Montolioa</a:t>
            </a:r>
            <a:endParaRPr lang="en-US" sz="1200" dirty="0">
              <a:latin typeface="Maiandra GD" panose="020E0502030308020204" pitchFamily="34" charset="0"/>
            </a:endParaRPr>
          </a:p>
          <a:p>
            <a:pPr algn="ctr"/>
            <a:r>
              <a:rPr lang="en-US" sz="1200" dirty="0">
                <a:latin typeface="Maiandra GD" panose="020E0502030308020204" pitchFamily="34" charset="0"/>
              </a:rPr>
              <a:t>2016</a:t>
            </a:r>
          </a:p>
        </p:txBody>
      </p:sp>
      <p:sp>
        <p:nvSpPr>
          <p:cNvPr id="103" name="Rectangle 102"/>
          <p:cNvSpPr/>
          <p:nvPr/>
        </p:nvSpPr>
        <p:spPr>
          <a:xfrm>
            <a:off x="8839097" y="4131491"/>
            <a:ext cx="981359" cy="446276"/>
          </a:xfrm>
          <a:prstGeom prst="rect">
            <a:avLst/>
          </a:prstGeom>
        </p:spPr>
        <p:txBody>
          <a:bodyPr wrap="none">
            <a:spAutoFit/>
          </a:bodyPr>
          <a:lstStyle/>
          <a:p>
            <a:r>
              <a:rPr lang="en-US" sz="1100" dirty="0">
                <a:latin typeface="Maiandra GD" panose="020E0502030308020204" pitchFamily="34" charset="0"/>
              </a:rPr>
              <a:t>Catlett et al. </a:t>
            </a:r>
          </a:p>
          <a:p>
            <a:r>
              <a:rPr lang="en-US" sz="1200" dirty="0">
                <a:latin typeface="Maiandra GD" panose="020E0502030308020204" pitchFamily="34" charset="0"/>
              </a:rPr>
              <a:t>2019</a:t>
            </a:r>
          </a:p>
        </p:txBody>
      </p:sp>
      <p:sp>
        <p:nvSpPr>
          <p:cNvPr id="104" name="Rectangle 103"/>
          <p:cNvSpPr/>
          <p:nvPr/>
        </p:nvSpPr>
        <p:spPr>
          <a:xfrm>
            <a:off x="10118866" y="5720361"/>
            <a:ext cx="1271502" cy="430887"/>
          </a:xfrm>
          <a:prstGeom prst="rect">
            <a:avLst/>
          </a:prstGeom>
        </p:spPr>
        <p:txBody>
          <a:bodyPr wrap="none">
            <a:spAutoFit/>
          </a:bodyPr>
          <a:lstStyle/>
          <a:p>
            <a:r>
              <a:rPr lang="en-US" sz="1100" dirty="0" err="1">
                <a:latin typeface="Maiandra GD" panose="020E0502030308020204" pitchFamily="34" charset="0"/>
              </a:rPr>
              <a:t>Vandeviver</a:t>
            </a:r>
            <a:r>
              <a:rPr lang="en-US" sz="1100" dirty="0">
                <a:latin typeface="Maiandra GD" panose="020E0502030308020204" pitchFamily="34" charset="0"/>
              </a:rPr>
              <a:t> et al. </a:t>
            </a:r>
          </a:p>
          <a:p>
            <a:r>
              <a:rPr lang="en-US" sz="1100" dirty="0">
                <a:latin typeface="Maiandra GD" panose="020E0502030308020204" pitchFamily="34" charset="0"/>
              </a:rPr>
              <a:t>2017</a:t>
            </a:r>
          </a:p>
        </p:txBody>
      </p:sp>
      <p:sp>
        <p:nvSpPr>
          <p:cNvPr id="107" name="Rectangle 106"/>
          <p:cNvSpPr/>
          <p:nvPr/>
        </p:nvSpPr>
        <p:spPr>
          <a:xfrm>
            <a:off x="8894041" y="4681533"/>
            <a:ext cx="793281" cy="478526"/>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8863566" y="4704446"/>
            <a:ext cx="830677" cy="430887"/>
          </a:xfrm>
          <a:prstGeom prst="rect">
            <a:avLst/>
          </a:prstGeom>
        </p:spPr>
        <p:txBody>
          <a:bodyPr wrap="none">
            <a:spAutoFit/>
          </a:bodyPr>
          <a:lstStyle/>
          <a:p>
            <a:r>
              <a:rPr lang="en-US" sz="1100" dirty="0" err="1">
                <a:latin typeface="Maiandra GD" panose="020E0502030308020204" pitchFamily="34" charset="0"/>
              </a:rPr>
              <a:t>Melgarejo</a:t>
            </a:r>
            <a:endParaRPr lang="en-US" sz="1100" dirty="0">
              <a:latin typeface="Maiandra GD" panose="020E0502030308020204" pitchFamily="34" charset="0"/>
            </a:endParaRPr>
          </a:p>
          <a:p>
            <a:r>
              <a:rPr lang="en-US" sz="1100" dirty="0">
                <a:latin typeface="Maiandra GD" panose="020E0502030308020204" pitchFamily="34" charset="0"/>
              </a:rPr>
              <a:t>et al. 2018</a:t>
            </a:r>
          </a:p>
        </p:txBody>
      </p:sp>
      <p:sp>
        <p:nvSpPr>
          <p:cNvPr id="108" name="Rectangle 107"/>
          <p:cNvSpPr/>
          <p:nvPr/>
        </p:nvSpPr>
        <p:spPr>
          <a:xfrm>
            <a:off x="351379" y="2421679"/>
            <a:ext cx="4234274" cy="1477328"/>
          </a:xfrm>
          <a:prstGeom prst="rect">
            <a:avLst/>
          </a:prstGeom>
        </p:spPr>
        <p:txBody>
          <a:bodyPr wrap="square">
            <a:spAutoFit/>
          </a:bodyPr>
          <a:lstStyle/>
          <a:p>
            <a:pPr algn="just"/>
            <a:r>
              <a:rPr lang="en-US" dirty="0">
                <a:latin typeface="Maiandra GD" panose="020E0502030308020204" pitchFamily="34" charset="0"/>
              </a:rPr>
              <a:t>Place-based strategy is not enough for crime mitigation activities.</a:t>
            </a:r>
          </a:p>
          <a:p>
            <a:pPr algn="just"/>
            <a:endParaRPr lang="en-US" dirty="0">
              <a:latin typeface="Maiandra GD" panose="020E0502030308020204" pitchFamily="34" charset="0"/>
            </a:endParaRPr>
          </a:p>
          <a:p>
            <a:pPr algn="just"/>
            <a:r>
              <a:rPr lang="en-US" dirty="0">
                <a:latin typeface="Maiandra GD" panose="020E0502030308020204" pitchFamily="34" charset="0"/>
              </a:rPr>
              <a:t>It is important to know where crime patterns cluster in both space and </a:t>
            </a:r>
            <a:r>
              <a:rPr lang="en-US" b="1" dirty="0">
                <a:latin typeface="Maiandra GD" panose="020E0502030308020204" pitchFamily="34" charset="0"/>
              </a:rPr>
              <a:t>time</a:t>
            </a:r>
            <a:r>
              <a:rPr lang="en-US" dirty="0">
                <a:latin typeface="Maiandra GD" panose="020E0502030308020204" pitchFamily="34" charset="0"/>
              </a:rPr>
              <a:t>.</a:t>
            </a:r>
          </a:p>
        </p:txBody>
      </p:sp>
      <p:grpSp>
        <p:nvGrpSpPr>
          <p:cNvPr id="120" name="Group 119"/>
          <p:cNvGrpSpPr/>
          <p:nvPr/>
        </p:nvGrpSpPr>
        <p:grpSpPr>
          <a:xfrm>
            <a:off x="1596005" y="12186"/>
            <a:ext cx="9623665" cy="1042047"/>
            <a:chOff x="1596005" y="12186"/>
            <a:chExt cx="9623665" cy="1042047"/>
          </a:xfrm>
        </p:grpSpPr>
        <p:pic>
          <p:nvPicPr>
            <p:cNvPr id="111" name="Picture 110">
              <a:extLst>
                <a:ext uri="{FF2B5EF4-FFF2-40B4-BE49-F238E27FC236}">
                  <a16:creationId xmlns:a16="http://schemas.microsoft.com/office/drawing/2014/main" id="{59BC62CD-6FF0-4B76-8025-2BBD2EB79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017" y="599156"/>
              <a:ext cx="1350150" cy="284931"/>
            </a:xfrm>
            <a:prstGeom prst="rect">
              <a:avLst/>
            </a:prstGeom>
          </p:spPr>
        </p:pic>
        <p:pic>
          <p:nvPicPr>
            <p:cNvPr id="112" name="Picture 111">
              <a:extLst>
                <a:ext uri="{FF2B5EF4-FFF2-40B4-BE49-F238E27FC236}">
                  <a16:creationId xmlns:a16="http://schemas.microsoft.com/office/drawing/2014/main" id="{919DFB66-3DDD-49DC-83B7-70D041930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214" y="429013"/>
              <a:ext cx="619521" cy="625220"/>
            </a:xfrm>
            <a:prstGeom prst="rect">
              <a:avLst/>
            </a:prstGeom>
          </p:spPr>
        </p:pic>
        <p:sp>
          <p:nvSpPr>
            <p:cNvPr id="113" name="テキスト プレースホルダー 23">
              <a:extLst>
                <a:ext uri="{FF2B5EF4-FFF2-40B4-BE49-F238E27FC236}">
                  <a16:creationId xmlns:a16="http://schemas.microsoft.com/office/drawing/2014/main" id="{D7549700-8220-4886-A54B-29D4EC76870D}"/>
                </a:ext>
              </a:extLst>
            </p:cNvPr>
            <p:cNvSpPr txBox="1">
              <a:spLocks/>
            </p:cNvSpPr>
            <p:nvPr/>
          </p:nvSpPr>
          <p:spPr>
            <a:xfrm>
              <a:off x="1596005" y="12186"/>
              <a:ext cx="9623665" cy="38380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kumimoji="1" lang="en-US" altLang="ja-JP" sz="1900" b="1" dirty="0">
                  <a:solidFill>
                    <a:srgbClr val="ED7D31"/>
                  </a:solidFill>
                  <a:latin typeface="Maiandra GD" panose="020E0502030308020204" pitchFamily="34" charset="0"/>
                </a:rPr>
                <a:t>Overview</a:t>
              </a:r>
              <a:r>
                <a:rPr kumimoji="1" lang="en-US" altLang="ja-JP" sz="1900" b="1" dirty="0">
                  <a:latin typeface="Maiandra GD" panose="020E0502030308020204" pitchFamily="34" charset="0"/>
                </a:rPr>
                <a:t>               Data/Methods                  Results                     </a:t>
              </a:r>
              <a:r>
                <a:rPr kumimoji="1" lang="en-US" altLang="ja-JP" sz="1900" b="1" dirty="0">
                  <a:solidFill>
                    <a:schemeClr val="accent5">
                      <a:lumMod val="75000"/>
                    </a:schemeClr>
                  </a:solidFill>
                  <a:latin typeface="Maiandra GD" panose="020E0502030308020204" pitchFamily="34" charset="0"/>
                </a:rPr>
                <a:t>Discussion</a:t>
              </a:r>
              <a:endParaRPr kumimoji="1" lang="ja-JP" altLang="en-US" sz="1900" b="1" dirty="0">
                <a:solidFill>
                  <a:schemeClr val="accent5">
                    <a:lumMod val="75000"/>
                  </a:schemeClr>
                </a:solidFill>
                <a:latin typeface="Maiandra GD" panose="020E0502030308020204" pitchFamily="34" charset="0"/>
              </a:endParaRPr>
            </a:p>
          </p:txBody>
        </p:sp>
        <p:pic>
          <p:nvPicPr>
            <p:cNvPr id="114" name="Picture 113">
              <a:extLst>
                <a:ext uri="{FF2B5EF4-FFF2-40B4-BE49-F238E27FC236}">
                  <a16:creationId xmlns:a16="http://schemas.microsoft.com/office/drawing/2014/main" id="{14812A7D-DAE1-4F2F-8267-96284BC13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252" y="599156"/>
              <a:ext cx="1350150" cy="284931"/>
            </a:xfrm>
            <a:prstGeom prst="rect">
              <a:avLst/>
            </a:prstGeom>
          </p:spPr>
        </p:pic>
        <p:pic>
          <p:nvPicPr>
            <p:cNvPr id="115" name="Picture 114">
              <a:extLst>
                <a:ext uri="{FF2B5EF4-FFF2-40B4-BE49-F238E27FC236}">
                  <a16:creationId xmlns:a16="http://schemas.microsoft.com/office/drawing/2014/main" id="{9BA5D1BB-4F2D-4507-8F23-E66461D2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449" y="429013"/>
              <a:ext cx="619521" cy="625220"/>
            </a:xfrm>
            <a:prstGeom prst="rect">
              <a:avLst/>
            </a:prstGeom>
          </p:spPr>
        </p:pic>
        <p:pic>
          <p:nvPicPr>
            <p:cNvPr id="116" name="Picture 115">
              <a:extLst>
                <a:ext uri="{FF2B5EF4-FFF2-40B4-BE49-F238E27FC236}">
                  <a16:creationId xmlns:a16="http://schemas.microsoft.com/office/drawing/2014/main" id="{47B58B36-CEEC-4F86-AC91-DA00B8C03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487" y="599156"/>
              <a:ext cx="1350150" cy="284931"/>
            </a:xfrm>
            <a:prstGeom prst="rect">
              <a:avLst/>
            </a:prstGeom>
          </p:spPr>
        </p:pic>
        <p:pic>
          <p:nvPicPr>
            <p:cNvPr id="117" name="Picture 116">
              <a:extLst>
                <a:ext uri="{FF2B5EF4-FFF2-40B4-BE49-F238E27FC236}">
                  <a16:creationId xmlns:a16="http://schemas.microsoft.com/office/drawing/2014/main" id="{B79E5A27-47EC-42C2-9595-CBA7F6F86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684" y="429013"/>
              <a:ext cx="619521" cy="625220"/>
            </a:xfrm>
            <a:prstGeom prst="rect">
              <a:avLst/>
            </a:prstGeom>
          </p:spPr>
        </p:pic>
        <p:pic>
          <p:nvPicPr>
            <p:cNvPr id="118" name="Picture 117">
              <a:extLst>
                <a:ext uri="{FF2B5EF4-FFF2-40B4-BE49-F238E27FC236}">
                  <a16:creationId xmlns:a16="http://schemas.microsoft.com/office/drawing/2014/main" id="{8F8662B3-675D-427E-AFDA-31F251C7F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4919" y="429012"/>
              <a:ext cx="619521" cy="625220"/>
            </a:xfrm>
            <a:prstGeom prst="rect">
              <a:avLst/>
            </a:prstGeom>
          </p:spPr>
        </p:pic>
        <p:sp>
          <p:nvSpPr>
            <p:cNvPr id="119" name="Flowchart: Connector 118">
              <a:extLst>
                <a:ext uri="{FF2B5EF4-FFF2-40B4-BE49-F238E27FC236}">
                  <a16:creationId xmlns:a16="http://schemas.microsoft.com/office/drawing/2014/main" id="{D3463EDF-2158-4901-B4E1-56840C516D14}"/>
                </a:ext>
              </a:extLst>
            </p:cNvPr>
            <p:cNvSpPr/>
            <p:nvPr/>
          </p:nvSpPr>
          <p:spPr>
            <a:xfrm>
              <a:off x="1929828" y="439950"/>
              <a:ext cx="619520" cy="601582"/>
            </a:xfrm>
            <a:prstGeom prst="flowChartConnector">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122" name="Rectangle 121"/>
          <p:cNvSpPr/>
          <p:nvPr/>
        </p:nvSpPr>
        <p:spPr>
          <a:xfrm>
            <a:off x="351379" y="1386206"/>
            <a:ext cx="4986333" cy="523220"/>
          </a:xfrm>
          <a:prstGeom prst="rect">
            <a:avLst/>
          </a:prstGeom>
        </p:spPr>
        <p:txBody>
          <a:bodyPr wrap="square">
            <a:spAutoFit/>
          </a:bodyPr>
          <a:lstStyle/>
          <a:p>
            <a:pPr algn="just"/>
            <a:r>
              <a:rPr lang="en-US" sz="2800" b="1" dirty="0">
                <a:latin typeface="Maiandra GD" panose="020E0502030308020204" pitchFamily="34" charset="0"/>
              </a:rPr>
              <a:t>Temporal perspective of crime</a:t>
            </a:r>
          </a:p>
        </p:txBody>
      </p:sp>
    </p:spTree>
    <p:extLst>
      <p:ext uri="{BB962C8B-B14F-4D97-AF65-F5344CB8AC3E}">
        <p14:creationId xmlns:p14="http://schemas.microsoft.com/office/powerpoint/2010/main" val="38159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005" y="12186"/>
            <a:ext cx="9623665" cy="1042047"/>
            <a:chOff x="1596005" y="12186"/>
            <a:chExt cx="9623665" cy="1042047"/>
          </a:xfrm>
        </p:grpSpPr>
        <p:pic>
          <p:nvPicPr>
            <p:cNvPr id="3" name="Picture 2">
              <a:extLst>
                <a:ext uri="{FF2B5EF4-FFF2-40B4-BE49-F238E27FC236}">
                  <a16:creationId xmlns:a16="http://schemas.microsoft.com/office/drawing/2014/main" id="{59BC62CD-6FF0-4B76-8025-2BBD2EB79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017" y="599156"/>
              <a:ext cx="1350150" cy="284931"/>
            </a:xfrm>
            <a:prstGeom prst="rect">
              <a:avLst/>
            </a:prstGeom>
          </p:spPr>
        </p:pic>
        <p:pic>
          <p:nvPicPr>
            <p:cNvPr id="4" name="Picture 3">
              <a:extLst>
                <a:ext uri="{FF2B5EF4-FFF2-40B4-BE49-F238E27FC236}">
                  <a16:creationId xmlns:a16="http://schemas.microsoft.com/office/drawing/2014/main" id="{919DFB66-3DDD-49DC-83B7-70D041930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214" y="429013"/>
              <a:ext cx="619521" cy="625220"/>
            </a:xfrm>
            <a:prstGeom prst="rect">
              <a:avLst/>
            </a:prstGeom>
          </p:spPr>
        </p:pic>
        <p:sp>
          <p:nvSpPr>
            <p:cNvPr id="5" name="テキスト プレースホルダー 23">
              <a:extLst>
                <a:ext uri="{FF2B5EF4-FFF2-40B4-BE49-F238E27FC236}">
                  <a16:creationId xmlns:a16="http://schemas.microsoft.com/office/drawing/2014/main" id="{D7549700-8220-4886-A54B-29D4EC76870D}"/>
                </a:ext>
              </a:extLst>
            </p:cNvPr>
            <p:cNvSpPr txBox="1">
              <a:spLocks/>
            </p:cNvSpPr>
            <p:nvPr/>
          </p:nvSpPr>
          <p:spPr>
            <a:xfrm>
              <a:off x="1596005" y="12186"/>
              <a:ext cx="9623665" cy="38380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kumimoji="1" lang="en-US" altLang="ja-JP" sz="1900" b="1" dirty="0">
                  <a:solidFill>
                    <a:srgbClr val="ED7D31"/>
                  </a:solidFill>
                  <a:latin typeface="Maiandra GD" panose="020E0502030308020204" pitchFamily="34" charset="0"/>
                </a:rPr>
                <a:t>Overview</a:t>
              </a:r>
              <a:r>
                <a:rPr kumimoji="1" lang="en-US" altLang="ja-JP" sz="1900" b="1" dirty="0">
                  <a:latin typeface="Maiandra GD" panose="020E0502030308020204" pitchFamily="34" charset="0"/>
                </a:rPr>
                <a:t>               Data/Methods                  Results                     </a:t>
              </a:r>
              <a:r>
                <a:rPr kumimoji="1" lang="en-US" altLang="ja-JP" sz="1900" b="1" dirty="0">
                  <a:solidFill>
                    <a:schemeClr val="accent5">
                      <a:lumMod val="75000"/>
                    </a:schemeClr>
                  </a:solidFill>
                  <a:latin typeface="Maiandra GD" panose="020E0502030308020204" pitchFamily="34" charset="0"/>
                </a:rPr>
                <a:t>Discussion</a:t>
              </a:r>
              <a:endParaRPr kumimoji="1" lang="ja-JP" altLang="en-US" sz="1900" b="1" dirty="0">
                <a:solidFill>
                  <a:schemeClr val="accent5">
                    <a:lumMod val="75000"/>
                  </a:schemeClr>
                </a:solidFill>
                <a:latin typeface="Maiandra GD" panose="020E0502030308020204" pitchFamily="34" charset="0"/>
              </a:endParaRPr>
            </a:p>
          </p:txBody>
        </p:sp>
        <p:pic>
          <p:nvPicPr>
            <p:cNvPr id="6" name="Picture 5">
              <a:extLst>
                <a:ext uri="{FF2B5EF4-FFF2-40B4-BE49-F238E27FC236}">
                  <a16:creationId xmlns:a16="http://schemas.microsoft.com/office/drawing/2014/main" id="{14812A7D-DAE1-4F2F-8267-96284BC13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52" y="599156"/>
              <a:ext cx="1350150" cy="284931"/>
            </a:xfrm>
            <a:prstGeom prst="rect">
              <a:avLst/>
            </a:prstGeom>
          </p:spPr>
        </p:pic>
        <p:pic>
          <p:nvPicPr>
            <p:cNvPr id="7" name="Picture 6">
              <a:extLst>
                <a:ext uri="{FF2B5EF4-FFF2-40B4-BE49-F238E27FC236}">
                  <a16:creationId xmlns:a16="http://schemas.microsoft.com/office/drawing/2014/main" id="{9BA5D1BB-4F2D-4507-8F23-E66461D23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449" y="429013"/>
              <a:ext cx="619521" cy="625220"/>
            </a:xfrm>
            <a:prstGeom prst="rect">
              <a:avLst/>
            </a:prstGeom>
          </p:spPr>
        </p:pic>
        <p:pic>
          <p:nvPicPr>
            <p:cNvPr id="8" name="Picture 7">
              <a:extLst>
                <a:ext uri="{FF2B5EF4-FFF2-40B4-BE49-F238E27FC236}">
                  <a16:creationId xmlns:a16="http://schemas.microsoft.com/office/drawing/2014/main" id="{47B58B36-CEEC-4F86-AC91-DA00B8C03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87" y="599156"/>
              <a:ext cx="1350150" cy="284931"/>
            </a:xfrm>
            <a:prstGeom prst="rect">
              <a:avLst/>
            </a:prstGeom>
          </p:spPr>
        </p:pic>
        <p:pic>
          <p:nvPicPr>
            <p:cNvPr id="9" name="Picture 8">
              <a:extLst>
                <a:ext uri="{FF2B5EF4-FFF2-40B4-BE49-F238E27FC236}">
                  <a16:creationId xmlns:a16="http://schemas.microsoft.com/office/drawing/2014/main" id="{B79E5A27-47EC-42C2-9595-CBA7F6F86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84" y="429013"/>
              <a:ext cx="619521" cy="625220"/>
            </a:xfrm>
            <a:prstGeom prst="rect">
              <a:avLst/>
            </a:prstGeom>
          </p:spPr>
        </p:pic>
        <p:pic>
          <p:nvPicPr>
            <p:cNvPr id="10" name="Picture 9">
              <a:extLst>
                <a:ext uri="{FF2B5EF4-FFF2-40B4-BE49-F238E27FC236}">
                  <a16:creationId xmlns:a16="http://schemas.microsoft.com/office/drawing/2014/main" id="{8F8662B3-675D-427E-AFDA-31F251C7F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919" y="429012"/>
              <a:ext cx="619521" cy="625220"/>
            </a:xfrm>
            <a:prstGeom prst="rect">
              <a:avLst/>
            </a:prstGeom>
          </p:spPr>
        </p:pic>
        <p:sp>
          <p:nvSpPr>
            <p:cNvPr id="11" name="Flowchart: Connector 10">
              <a:extLst>
                <a:ext uri="{FF2B5EF4-FFF2-40B4-BE49-F238E27FC236}">
                  <a16:creationId xmlns:a16="http://schemas.microsoft.com/office/drawing/2014/main" id="{D3463EDF-2158-4901-B4E1-56840C516D14}"/>
                </a:ext>
              </a:extLst>
            </p:cNvPr>
            <p:cNvSpPr/>
            <p:nvPr/>
          </p:nvSpPr>
          <p:spPr>
            <a:xfrm>
              <a:off x="1929828" y="439950"/>
              <a:ext cx="619520" cy="601582"/>
            </a:xfrm>
            <a:prstGeom prst="flowChartConnector">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14" name="Rectangle 13"/>
          <p:cNvSpPr/>
          <p:nvPr/>
        </p:nvSpPr>
        <p:spPr>
          <a:xfrm>
            <a:off x="6796684" y="1170742"/>
            <a:ext cx="4986333" cy="523220"/>
          </a:xfrm>
          <a:prstGeom prst="rect">
            <a:avLst/>
          </a:prstGeom>
        </p:spPr>
        <p:txBody>
          <a:bodyPr wrap="square">
            <a:spAutoFit/>
          </a:bodyPr>
          <a:lstStyle/>
          <a:p>
            <a:pPr algn="just"/>
            <a:r>
              <a:rPr lang="en-US" sz="2800" b="1" dirty="0">
                <a:latin typeface="Maiandra GD" panose="020E0502030308020204" pitchFamily="34" charset="0"/>
              </a:rPr>
              <a:t>Temporal patterns of crime</a:t>
            </a:r>
          </a:p>
        </p:txBody>
      </p:sp>
      <p:sp>
        <p:nvSpPr>
          <p:cNvPr id="65" name="Rectangle 64"/>
          <p:cNvSpPr/>
          <p:nvPr/>
        </p:nvSpPr>
        <p:spPr>
          <a:xfrm>
            <a:off x="5971693" y="1771006"/>
            <a:ext cx="5900993" cy="1477328"/>
          </a:xfrm>
          <a:prstGeom prst="rect">
            <a:avLst/>
          </a:prstGeom>
          <a:solidFill>
            <a:schemeClr val="bg1">
              <a:lumMod val="95000"/>
            </a:schemeClr>
          </a:solidFill>
        </p:spPr>
        <p:txBody>
          <a:bodyPr wrap="square">
            <a:spAutoFit/>
          </a:bodyPr>
          <a:lstStyle/>
          <a:p>
            <a:pPr algn="just"/>
            <a:r>
              <a:rPr lang="en-US" dirty="0">
                <a:latin typeface="Maiandra GD" panose="020E0502030308020204" pitchFamily="34" charset="0"/>
              </a:rPr>
              <a:t>Clear seasonal patterns in crime frequency in different geographical regions.</a:t>
            </a:r>
          </a:p>
          <a:p>
            <a:pPr algn="just"/>
            <a:endParaRPr lang="en-US" dirty="0">
              <a:latin typeface="Maiandra GD" panose="020E0502030308020204" pitchFamily="34" charset="0"/>
            </a:endParaRPr>
          </a:p>
          <a:p>
            <a:pPr algn="just"/>
            <a:r>
              <a:rPr lang="en-US" dirty="0">
                <a:latin typeface="Maiandra GD" panose="020E0502030308020204" pitchFamily="34" charset="0"/>
              </a:rPr>
              <a:t>Crime numbers increase during the warm months and falls in the winter months</a:t>
            </a:r>
          </a:p>
        </p:txBody>
      </p:sp>
      <p:grpSp>
        <p:nvGrpSpPr>
          <p:cNvPr id="67" name="Group 66"/>
          <p:cNvGrpSpPr/>
          <p:nvPr/>
        </p:nvGrpSpPr>
        <p:grpSpPr>
          <a:xfrm>
            <a:off x="367642" y="2075412"/>
            <a:ext cx="4842750" cy="4657168"/>
            <a:chOff x="716129" y="940429"/>
            <a:chExt cx="5322919" cy="5728046"/>
          </a:xfrm>
        </p:grpSpPr>
        <p:pic>
          <p:nvPicPr>
            <p:cNvPr id="68" name="Picture 67">
              <a:extLst>
                <a:ext uri="{FF2B5EF4-FFF2-40B4-BE49-F238E27FC236}">
                  <a16:creationId xmlns:a16="http://schemas.microsoft.com/office/drawing/2014/main" id="{3972DB71-77B0-450F-B39E-ACAC81A4E2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9" y="940429"/>
              <a:ext cx="5322919" cy="5728046"/>
            </a:xfrm>
            <a:prstGeom prst="rect">
              <a:avLst/>
            </a:prstGeom>
            <a:ln>
              <a:solidFill>
                <a:srgbClr val="002060"/>
              </a:solidFill>
            </a:ln>
          </p:spPr>
        </p:pic>
        <p:graphicFrame>
          <p:nvGraphicFramePr>
            <p:cNvPr id="69" name="Chart 68">
              <a:extLst>
                <a:ext uri="{FF2B5EF4-FFF2-40B4-BE49-F238E27FC236}">
                  <a16:creationId xmlns:a16="http://schemas.microsoft.com/office/drawing/2014/main" id="{1B5A1662-AF72-4681-A687-1821D5B9A685}"/>
                </a:ext>
              </a:extLst>
            </p:cNvPr>
            <p:cNvGraphicFramePr>
              <a:graphicFrameLocks/>
            </p:cNvGraphicFramePr>
            <p:nvPr>
              <p:extLst>
                <p:ext uri="{D42A27DB-BD31-4B8C-83A1-F6EECF244321}">
                  <p14:modId xmlns:p14="http://schemas.microsoft.com/office/powerpoint/2010/main" val="3551088334"/>
                </p:ext>
              </p:extLst>
            </p:nvPr>
          </p:nvGraphicFramePr>
          <p:xfrm>
            <a:off x="2241666" y="1923874"/>
            <a:ext cx="1791739" cy="129184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0" name="Chart 69">
              <a:extLst>
                <a:ext uri="{FF2B5EF4-FFF2-40B4-BE49-F238E27FC236}">
                  <a16:creationId xmlns:a16="http://schemas.microsoft.com/office/drawing/2014/main" id="{A9381E24-610A-4A08-A1E2-564852F92246}"/>
                </a:ext>
              </a:extLst>
            </p:cNvPr>
            <p:cNvGraphicFramePr>
              <a:graphicFrameLocks/>
            </p:cNvGraphicFramePr>
            <p:nvPr>
              <p:extLst>
                <p:ext uri="{D42A27DB-BD31-4B8C-83A1-F6EECF244321}">
                  <p14:modId xmlns:p14="http://schemas.microsoft.com/office/powerpoint/2010/main" val="2069373742"/>
                </p:ext>
              </p:extLst>
            </p:nvPr>
          </p:nvGraphicFramePr>
          <p:xfrm>
            <a:off x="3481348" y="3600316"/>
            <a:ext cx="1792224" cy="128930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1" name="Chart 70">
              <a:extLst>
                <a:ext uri="{FF2B5EF4-FFF2-40B4-BE49-F238E27FC236}">
                  <a16:creationId xmlns:a16="http://schemas.microsoft.com/office/drawing/2014/main" id="{3D264721-2B54-423E-9054-27148D7E54F0}"/>
                </a:ext>
              </a:extLst>
            </p:cNvPr>
            <p:cNvGraphicFramePr>
              <a:graphicFrameLocks/>
            </p:cNvGraphicFramePr>
            <p:nvPr>
              <p:extLst>
                <p:ext uri="{D42A27DB-BD31-4B8C-83A1-F6EECF244321}">
                  <p14:modId xmlns:p14="http://schemas.microsoft.com/office/powerpoint/2010/main" val="1506144996"/>
                </p:ext>
              </p:extLst>
            </p:nvPr>
          </p:nvGraphicFramePr>
          <p:xfrm>
            <a:off x="1558488" y="3922360"/>
            <a:ext cx="1792224" cy="1289304"/>
          </p:xfrm>
          <a:graphic>
            <a:graphicData uri="http://schemas.openxmlformats.org/drawingml/2006/chart">
              <c:chart xmlns:c="http://schemas.openxmlformats.org/drawingml/2006/chart" xmlns:r="http://schemas.openxmlformats.org/officeDocument/2006/relationships" r:id="rId8"/>
            </a:graphicData>
          </a:graphic>
        </p:graphicFrame>
      </p:grpSp>
      <p:sp>
        <p:nvSpPr>
          <p:cNvPr id="72" name="Rectangle 71">
            <a:extLst>
              <a:ext uri="{FF2B5EF4-FFF2-40B4-BE49-F238E27FC236}">
                <a16:creationId xmlns:a16="http://schemas.microsoft.com/office/drawing/2014/main" id="{33E25A87-A6DD-45A4-BF5B-335C24E7EB02}"/>
              </a:ext>
            </a:extLst>
          </p:cNvPr>
          <p:cNvSpPr/>
          <p:nvPr/>
        </p:nvSpPr>
        <p:spPr>
          <a:xfrm>
            <a:off x="280558" y="1468970"/>
            <a:ext cx="5187477" cy="553998"/>
          </a:xfrm>
          <a:prstGeom prst="rect">
            <a:avLst/>
          </a:prstGeom>
          <a:solidFill>
            <a:schemeClr val="bg1"/>
          </a:solidFill>
        </p:spPr>
        <p:txBody>
          <a:bodyPr wrap="square">
            <a:spAutoFit/>
          </a:bodyPr>
          <a:lstStyle/>
          <a:p>
            <a:r>
              <a:rPr lang="en-US" sz="1600" dirty="0">
                <a:latin typeface="Maiandra GD" panose="020E0502030308020204" pitchFamily="34" charset="0"/>
              </a:rPr>
              <a:t>Seasonal distribution of crimes in Mardan City, Pakistan</a:t>
            </a:r>
          </a:p>
          <a:p>
            <a:pPr algn="ctr"/>
            <a:r>
              <a:rPr lang="en-US" sz="1400" dirty="0">
                <a:latin typeface="Maiandra GD" panose="020E0502030308020204" pitchFamily="34" charset="0"/>
              </a:rPr>
              <a:t>(Source: </a:t>
            </a:r>
            <a:r>
              <a:rPr lang="en-US" sz="1400" dirty="0" err="1">
                <a:latin typeface="Maiandra GD" panose="020E0502030308020204" pitchFamily="34" charset="0"/>
              </a:rPr>
              <a:t>Yar</a:t>
            </a:r>
            <a:r>
              <a:rPr lang="en-US" sz="1400" dirty="0">
                <a:latin typeface="Maiandra GD" panose="020E0502030308020204" pitchFamily="34" charset="0"/>
              </a:rPr>
              <a:t> et al. 2016)</a:t>
            </a:r>
            <a:endParaRPr lang="fr-MA" sz="1600" dirty="0">
              <a:latin typeface="Maiandra GD" panose="020E0502030308020204" pitchFamily="34" charset="0"/>
            </a:endParaRPr>
          </a:p>
        </p:txBody>
      </p:sp>
      <p:grpSp>
        <p:nvGrpSpPr>
          <p:cNvPr id="78" name="Group 77"/>
          <p:cNvGrpSpPr/>
          <p:nvPr/>
        </p:nvGrpSpPr>
        <p:grpSpPr>
          <a:xfrm>
            <a:off x="5363508" y="3761793"/>
            <a:ext cx="5101286" cy="2208556"/>
            <a:chOff x="6356587" y="4136614"/>
            <a:chExt cx="4275753" cy="1402491"/>
          </a:xfrm>
        </p:grpSpPr>
        <p:sp>
          <p:nvSpPr>
            <p:cNvPr id="79" name="Rectangle 78">
              <a:extLst>
                <a:ext uri="{FF2B5EF4-FFF2-40B4-BE49-F238E27FC236}">
                  <a16:creationId xmlns:a16="http://schemas.microsoft.com/office/drawing/2014/main" id="{7E7805DE-9A43-42DE-9ED9-C16032DDBA33}"/>
                </a:ext>
              </a:extLst>
            </p:cNvPr>
            <p:cNvSpPr/>
            <p:nvPr/>
          </p:nvSpPr>
          <p:spPr>
            <a:xfrm>
              <a:off x="6356587" y="4136614"/>
              <a:ext cx="479154" cy="315729"/>
            </a:xfrm>
            <a:prstGeom prst="rect">
              <a:avLst/>
            </a:prstGeom>
            <a:solidFill>
              <a:srgbClr val="FF0000"/>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80" name="Rectangle 79">
              <a:extLst>
                <a:ext uri="{FF2B5EF4-FFF2-40B4-BE49-F238E27FC236}">
                  <a16:creationId xmlns:a16="http://schemas.microsoft.com/office/drawing/2014/main" id="{1354E3F4-2BF4-4EC2-B11A-03919F4137B3}"/>
                </a:ext>
              </a:extLst>
            </p:cNvPr>
            <p:cNvSpPr/>
            <p:nvPr/>
          </p:nvSpPr>
          <p:spPr>
            <a:xfrm>
              <a:off x="6356587" y="4659306"/>
              <a:ext cx="479154" cy="315729"/>
            </a:xfrm>
            <a:prstGeom prst="rect">
              <a:avLst/>
            </a:prstGeom>
            <a:solidFill>
              <a:srgbClr val="00FF00"/>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81" name="Rectangle 80">
              <a:extLst>
                <a:ext uri="{FF2B5EF4-FFF2-40B4-BE49-F238E27FC236}">
                  <a16:creationId xmlns:a16="http://schemas.microsoft.com/office/drawing/2014/main" id="{C586B949-223C-4FDA-88DB-75A2E5E69E4B}"/>
                </a:ext>
              </a:extLst>
            </p:cNvPr>
            <p:cNvSpPr/>
            <p:nvPr/>
          </p:nvSpPr>
          <p:spPr>
            <a:xfrm>
              <a:off x="6356587" y="5179077"/>
              <a:ext cx="479154" cy="315729"/>
            </a:xfrm>
            <a:prstGeom prst="rect">
              <a:avLst/>
            </a:prstGeom>
            <a:solidFill>
              <a:schemeClr val="accent4"/>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82" name="TextBox 81">
              <a:extLst>
                <a:ext uri="{FF2B5EF4-FFF2-40B4-BE49-F238E27FC236}">
                  <a16:creationId xmlns:a16="http://schemas.microsoft.com/office/drawing/2014/main" id="{8089B04F-A05D-4684-8223-16D73EFC6C3D}"/>
                </a:ext>
              </a:extLst>
            </p:cNvPr>
            <p:cNvSpPr txBox="1"/>
            <p:nvPr/>
          </p:nvSpPr>
          <p:spPr>
            <a:xfrm>
              <a:off x="6998214" y="4172040"/>
              <a:ext cx="3634126" cy="1367065"/>
            </a:xfrm>
            <a:prstGeom prst="rect">
              <a:avLst/>
            </a:prstGeom>
            <a:noFill/>
          </p:spPr>
          <p:txBody>
            <a:bodyPr wrap="square" lIns="36000" tIns="46800" rIns="36000" bIns="46800" rtlCol="0">
              <a:spAutoFit/>
            </a:bodyPr>
            <a:lstStyle/>
            <a:p>
              <a:pPr>
                <a:lnSpc>
                  <a:spcPct val="125000"/>
                </a:lnSpc>
              </a:pPr>
              <a:r>
                <a:rPr lang="en-US" sz="1400" dirty="0">
                  <a:latin typeface="Maiandra GD" panose="020E0502030308020204" pitchFamily="34" charset="0"/>
                </a:rPr>
                <a:t>Crimes during May-Sep</a:t>
              </a:r>
            </a:p>
            <a:p>
              <a:pPr>
                <a:lnSpc>
                  <a:spcPct val="125000"/>
                </a:lnSpc>
              </a:pPr>
              <a:endParaRPr lang="en-US" sz="300" dirty="0">
                <a:latin typeface="Maiandra GD" panose="020E0502030308020204" pitchFamily="34" charset="0"/>
              </a:endParaRPr>
            </a:p>
            <a:p>
              <a:pPr>
                <a:lnSpc>
                  <a:spcPct val="125000"/>
                </a:lnSpc>
              </a:pPr>
              <a:endParaRPr lang="en-US" sz="900" dirty="0">
                <a:latin typeface="Maiandra GD" panose="020E0502030308020204" pitchFamily="34" charset="0"/>
              </a:endParaRPr>
            </a:p>
            <a:p>
              <a:pPr>
                <a:lnSpc>
                  <a:spcPct val="125000"/>
                </a:lnSpc>
              </a:pPr>
              <a:endParaRPr lang="en-US" sz="900" dirty="0">
                <a:latin typeface="Maiandra GD" panose="020E0502030308020204" pitchFamily="34" charset="0"/>
              </a:endParaRPr>
            </a:p>
            <a:p>
              <a:pPr>
                <a:lnSpc>
                  <a:spcPct val="125000"/>
                </a:lnSpc>
              </a:pPr>
              <a:endParaRPr lang="en-US" sz="900" dirty="0">
                <a:latin typeface="Maiandra GD" panose="020E0502030308020204" pitchFamily="34" charset="0"/>
              </a:endParaRPr>
            </a:p>
            <a:p>
              <a:pPr>
                <a:lnSpc>
                  <a:spcPct val="125000"/>
                </a:lnSpc>
              </a:pPr>
              <a:r>
                <a:rPr lang="en-US" sz="1400" dirty="0">
                  <a:latin typeface="Maiandra GD" panose="020E0502030308020204" pitchFamily="34" charset="0"/>
                </a:rPr>
                <a:t>Crimes during Oct-Feb</a:t>
              </a:r>
            </a:p>
            <a:p>
              <a:pPr>
                <a:lnSpc>
                  <a:spcPct val="125000"/>
                </a:lnSpc>
              </a:pPr>
              <a:endParaRPr lang="en-US" sz="1000" dirty="0">
                <a:latin typeface="Maiandra GD" panose="020E0502030308020204" pitchFamily="34" charset="0"/>
              </a:endParaRPr>
            </a:p>
            <a:p>
              <a:pPr>
                <a:lnSpc>
                  <a:spcPct val="125000"/>
                </a:lnSpc>
              </a:pPr>
              <a:endParaRPr lang="en-US" sz="1000" dirty="0">
                <a:latin typeface="Maiandra GD" panose="020E0502030308020204" pitchFamily="34" charset="0"/>
              </a:endParaRPr>
            </a:p>
            <a:p>
              <a:pPr>
                <a:lnSpc>
                  <a:spcPct val="125000"/>
                </a:lnSpc>
              </a:pPr>
              <a:endParaRPr lang="en-US" sz="1000" dirty="0">
                <a:latin typeface="Maiandra GD" panose="020E0502030308020204" pitchFamily="34" charset="0"/>
              </a:endParaRPr>
            </a:p>
            <a:p>
              <a:pPr>
                <a:lnSpc>
                  <a:spcPct val="125000"/>
                </a:lnSpc>
              </a:pPr>
              <a:endParaRPr lang="en-US" sz="100" dirty="0">
                <a:latin typeface="Maiandra GD" panose="020E0502030308020204" pitchFamily="34" charset="0"/>
              </a:endParaRPr>
            </a:p>
            <a:p>
              <a:pPr>
                <a:lnSpc>
                  <a:spcPct val="125000"/>
                </a:lnSpc>
              </a:pPr>
              <a:r>
                <a:rPr lang="en-US" sz="1400" dirty="0">
                  <a:latin typeface="Maiandra GD" panose="020E0502030308020204" pitchFamily="34" charset="0"/>
                </a:rPr>
                <a:t>Crimes during  March-April</a:t>
              </a:r>
              <a:endParaRPr lang="fr-MA" sz="1400" dirty="0">
                <a:latin typeface="Maiandra GD" panose="020E0502030308020204" pitchFamily="34" charset="0"/>
              </a:endParaRPr>
            </a:p>
          </p:txBody>
        </p:sp>
      </p:grpSp>
      <p:sp>
        <p:nvSpPr>
          <p:cNvPr id="83" name="Slide Number Placeholder 2"/>
          <p:cNvSpPr>
            <a:spLocks noGrp="1"/>
          </p:cNvSpPr>
          <p:nvPr>
            <p:ph type="sldNum" sz="quarter" idx="12"/>
          </p:nvPr>
        </p:nvSpPr>
        <p:spPr>
          <a:xfrm>
            <a:off x="8973456" y="6356350"/>
            <a:ext cx="2743200" cy="365125"/>
          </a:xfrm>
        </p:spPr>
        <p:txBody>
          <a:bodyPr/>
          <a:lstStyle/>
          <a:p>
            <a:fld id="{6FAC12D6-6874-44D7-A628-78DA8109D10F}" type="slidenum">
              <a:rPr lang="en-US" smtClean="0"/>
              <a:pPr/>
              <a:t>5</a:t>
            </a:fld>
            <a:endParaRPr lang="en-US"/>
          </a:p>
        </p:txBody>
      </p:sp>
      <p:grpSp>
        <p:nvGrpSpPr>
          <p:cNvPr id="84" name="Group 83"/>
          <p:cNvGrpSpPr/>
          <p:nvPr/>
        </p:nvGrpSpPr>
        <p:grpSpPr>
          <a:xfrm flipH="1">
            <a:off x="8578100" y="3402423"/>
            <a:ext cx="3388579" cy="3455577"/>
            <a:chOff x="903984" y="1890594"/>
            <a:chExt cx="3317179" cy="4968995"/>
          </a:xfrm>
        </p:grpSpPr>
        <p:sp>
          <p:nvSpPr>
            <p:cNvPr id="85" name="Freeform 5"/>
            <p:cNvSpPr>
              <a:spLocks/>
            </p:cNvSpPr>
            <p:nvPr/>
          </p:nvSpPr>
          <p:spPr bwMode="auto">
            <a:xfrm>
              <a:off x="1416446" y="5303443"/>
              <a:ext cx="2395538" cy="905667"/>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
            <p:cNvSpPr>
              <a:spLocks/>
            </p:cNvSpPr>
            <p:nvPr/>
          </p:nvSpPr>
          <p:spPr bwMode="auto">
            <a:xfrm>
              <a:off x="3135313" y="2835276"/>
              <a:ext cx="841375" cy="728663"/>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p:cNvSpPr>
            <p:nvPr/>
          </p:nvSpPr>
          <p:spPr bwMode="auto">
            <a:xfrm>
              <a:off x="1122363" y="4194176"/>
              <a:ext cx="1200150" cy="1076325"/>
            </a:xfrm>
            <a:custGeom>
              <a:avLst/>
              <a:gdLst>
                <a:gd name="connsiteX0" fmla="*/ 852539 w 1200150"/>
                <a:gd name="connsiteY0" fmla="*/ 0 h 1076325"/>
                <a:gd name="connsiteX1" fmla="*/ 928585 w 1200150"/>
                <a:gd name="connsiteY1" fmla="*/ 62551 h 1076325"/>
                <a:gd name="connsiteX2" fmla="*/ 915066 w 1200150"/>
                <a:gd name="connsiteY2" fmla="*/ 111578 h 1076325"/>
                <a:gd name="connsiteX3" fmla="*/ 889717 w 1200150"/>
                <a:gd name="connsiteY3" fmla="*/ 158915 h 1076325"/>
                <a:gd name="connsiteX4" fmla="*/ 882957 w 1200150"/>
                <a:gd name="connsiteY4" fmla="*/ 187655 h 1076325"/>
                <a:gd name="connsiteX5" fmla="*/ 882957 w 1200150"/>
                <a:gd name="connsiteY5" fmla="*/ 323562 h 1076325"/>
                <a:gd name="connsiteX6" fmla="*/ 882957 w 1200150"/>
                <a:gd name="connsiteY6" fmla="*/ 347662 h 1076325"/>
                <a:gd name="connsiteX7" fmla="*/ 1200150 w 1200150"/>
                <a:gd name="connsiteY7" fmla="*/ 347662 h 1076325"/>
                <a:gd name="connsiteX8" fmla="*/ 1200150 w 1200150"/>
                <a:gd name="connsiteY8" fmla="*/ 1076325 h 1076325"/>
                <a:gd name="connsiteX9" fmla="*/ 369667 w 1200150"/>
                <a:gd name="connsiteY9" fmla="*/ 1076325 h 1076325"/>
                <a:gd name="connsiteX10" fmla="*/ 332531 w 1200150"/>
                <a:gd name="connsiteY10" fmla="*/ 765969 h 1076325"/>
                <a:gd name="connsiteX11" fmla="*/ 0 w 1200150"/>
                <a:gd name="connsiteY11" fmla="*/ 347662 h 1076325"/>
                <a:gd name="connsiteX12" fmla="*/ 334219 w 1200150"/>
                <a:gd name="connsiteY12" fmla="*/ 347662 h 1076325"/>
                <a:gd name="connsiteX13" fmla="*/ 334219 w 1200150"/>
                <a:gd name="connsiteY13" fmla="*/ 374650 h 1076325"/>
                <a:gd name="connsiteX14" fmla="*/ 327467 w 1200150"/>
                <a:gd name="connsiteY14" fmla="*/ 401637 h 1076325"/>
                <a:gd name="connsiteX15" fmla="*/ 307211 w 1200150"/>
                <a:gd name="connsiteY15" fmla="*/ 435372 h 1076325"/>
                <a:gd name="connsiteX16" fmla="*/ 288644 w 1200150"/>
                <a:gd name="connsiteY16" fmla="*/ 496094 h 1076325"/>
                <a:gd name="connsiteX17" fmla="*/ 401738 w 1200150"/>
                <a:gd name="connsiteY17" fmla="*/ 593923 h 1076325"/>
                <a:gd name="connsiteX18" fmla="*/ 514832 w 1200150"/>
                <a:gd name="connsiteY18" fmla="*/ 504527 h 1076325"/>
                <a:gd name="connsiteX19" fmla="*/ 514832 w 1200150"/>
                <a:gd name="connsiteY19" fmla="*/ 502840 h 1076325"/>
                <a:gd name="connsiteX20" fmla="*/ 514832 w 1200150"/>
                <a:gd name="connsiteY20" fmla="*/ 501154 h 1076325"/>
                <a:gd name="connsiteX21" fmla="*/ 497953 w 1200150"/>
                <a:gd name="connsiteY21" fmla="*/ 435372 h 1076325"/>
                <a:gd name="connsiteX22" fmla="*/ 476009 w 1200150"/>
                <a:gd name="connsiteY22" fmla="*/ 396577 h 1076325"/>
                <a:gd name="connsiteX23" fmla="*/ 470945 w 1200150"/>
                <a:gd name="connsiteY23" fmla="*/ 374650 h 1076325"/>
                <a:gd name="connsiteX24" fmla="*/ 470945 w 1200150"/>
                <a:gd name="connsiteY24" fmla="*/ 347662 h 1076325"/>
                <a:gd name="connsiteX25" fmla="*/ 820430 w 1200150"/>
                <a:gd name="connsiteY25" fmla="*/ 347662 h 1076325"/>
                <a:gd name="connsiteX26" fmla="*/ 820430 w 1200150"/>
                <a:gd name="connsiteY26" fmla="*/ 340996 h 1076325"/>
                <a:gd name="connsiteX27" fmla="*/ 820430 w 1200150"/>
                <a:gd name="connsiteY27" fmla="*/ 187655 h 1076325"/>
                <a:gd name="connsiteX28" fmla="*/ 811980 w 1200150"/>
                <a:gd name="connsiteY28" fmla="*/ 155534 h 1076325"/>
                <a:gd name="connsiteX29" fmla="*/ 786631 w 1200150"/>
                <a:gd name="connsiteY29" fmla="*/ 111578 h 1076325"/>
                <a:gd name="connsiteX30" fmla="*/ 774802 w 1200150"/>
                <a:gd name="connsiteY30" fmla="*/ 65933 h 1076325"/>
                <a:gd name="connsiteX31" fmla="*/ 852539 w 1200150"/>
                <a:gd name="connsiteY31"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0150" h="1076325">
                  <a:moveTo>
                    <a:pt x="852539" y="0"/>
                  </a:moveTo>
                  <a:cubicBezTo>
                    <a:pt x="893097" y="0"/>
                    <a:pt x="925205" y="27049"/>
                    <a:pt x="928585" y="62551"/>
                  </a:cubicBezTo>
                  <a:cubicBezTo>
                    <a:pt x="930275" y="81148"/>
                    <a:pt x="926895" y="96363"/>
                    <a:pt x="915066" y="111578"/>
                  </a:cubicBezTo>
                  <a:cubicBezTo>
                    <a:pt x="901546" y="128484"/>
                    <a:pt x="896477" y="138628"/>
                    <a:pt x="889717" y="158915"/>
                  </a:cubicBezTo>
                  <a:lnTo>
                    <a:pt x="882957" y="187655"/>
                  </a:lnTo>
                  <a:cubicBezTo>
                    <a:pt x="882957" y="187655"/>
                    <a:pt x="882957" y="187655"/>
                    <a:pt x="882957" y="323562"/>
                  </a:cubicBezTo>
                  <a:lnTo>
                    <a:pt x="882957" y="347662"/>
                  </a:lnTo>
                  <a:lnTo>
                    <a:pt x="1200150" y="347662"/>
                  </a:lnTo>
                  <a:cubicBezTo>
                    <a:pt x="1200150" y="347662"/>
                    <a:pt x="1200150" y="347662"/>
                    <a:pt x="1200150" y="1076325"/>
                  </a:cubicBezTo>
                  <a:cubicBezTo>
                    <a:pt x="1200150" y="1076325"/>
                    <a:pt x="1200150" y="1076325"/>
                    <a:pt x="369667" y="1076325"/>
                  </a:cubicBezTo>
                  <a:cubicBezTo>
                    <a:pt x="381482" y="941388"/>
                    <a:pt x="378106" y="811510"/>
                    <a:pt x="332531" y="765969"/>
                  </a:cubicBezTo>
                  <a:cubicBezTo>
                    <a:pt x="190741" y="627658"/>
                    <a:pt x="82711" y="487660"/>
                    <a:pt x="0" y="347662"/>
                  </a:cubicBezTo>
                  <a:cubicBezTo>
                    <a:pt x="0" y="347662"/>
                    <a:pt x="0" y="347662"/>
                    <a:pt x="334219" y="347662"/>
                  </a:cubicBezTo>
                  <a:cubicBezTo>
                    <a:pt x="334219" y="347662"/>
                    <a:pt x="334219" y="347662"/>
                    <a:pt x="334219" y="374650"/>
                  </a:cubicBezTo>
                  <a:cubicBezTo>
                    <a:pt x="334219" y="374650"/>
                    <a:pt x="334219" y="374650"/>
                    <a:pt x="327467" y="401637"/>
                  </a:cubicBezTo>
                  <a:cubicBezTo>
                    <a:pt x="322403" y="413444"/>
                    <a:pt x="319027" y="421878"/>
                    <a:pt x="307211" y="435372"/>
                  </a:cubicBezTo>
                  <a:cubicBezTo>
                    <a:pt x="293708" y="453926"/>
                    <a:pt x="288644" y="474166"/>
                    <a:pt x="288644" y="496094"/>
                  </a:cubicBezTo>
                  <a:cubicBezTo>
                    <a:pt x="288644" y="550069"/>
                    <a:pt x="339283" y="593923"/>
                    <a:pt x="401738" y="593923"/>
                  </a:cubicBezTo>
                  <a:cubicBezTo>
                    <a:pt x="462505" y="593923"/>
                    <a:pt x="509768" y="555129"/>
                    <a:pt x="514832" y="504527"/>
                  </a:cubicBezTo>
                  <a:cubicBezTo>
                    <a:pt x="514832" y="504527"/>
                    <a:pt x="514832" y="504527"/>
                    <a:pt x="514832" y="502840"/>
                  </a:cubicBezTo>
                  <a:cubicBezTo>
                    <a:pt x="514832" y="502840"/>
                    <a:pt x="514832" y="502840"/>
                    <a:pt x="514832" y="501154"/>
                  </a:cubicBezTo>
                  <a:cubicBezTo>
                    <a:pt x="518208" y="475853"/>
                    <a:pt x="511456" y="455612"/>
                    <a:pt x="497953" y="435372"/>
                  </a:cubicBezTo>
                  <a:cubicBezTo>
                    <a:pt x="486137" y="420191"/>
                    <a:pt x="482761" y="413444"/>
                    <a:pt x="476009" y="396577"/>
                  </a:cubicBezTo>
                  <a:cubicBezTo>
                    <a:pt x="476009" y="396577"/>
                    <a:pt x="476009" y="396577"/>
                    <a:pt x="470945" y="374650"/>
                  </a:cubicBezTo>
                  <a:cubicBezTo>
                    <a:pt x="470945" y="374650"/>
                    <a:pt x="470945" y="374650"/>
                    <a:pt x="470945" y="347662"/>
                  </a:cubicBezTo>
                  <a:lnTo>
                    <a:pt x="820430" y="347662"/>
                  </a:lnTo>
                  <a:lnTo>
                    <a:pt x="820430" y="340996"/>
                  </a:lnTo>
                  <a:cubicBezTo>
                    <a:pt x="820430" y="311279"/>
                    <a:pt x="820430" y="263731"/>
                    <a:pt x="820430" y="187655"/>
                  </a:cubicBezTo>
                  <a:cubicBezTo>
                    <a:pt x="820430" y="187655"/>
                    <a:pt x="820430" y="187655"/>
                    <a:pt x="811980" y="155534"/>
                  </a:cubicBezTo>
                  <a:cubicBezTo>
                    <a:pt x="805221" y="138628"/>
                    <a:pt x="800151" y="128484"/>
                    <a:pt x="786631" y="111578"/>
                  </a:cubicBezTo>
                  <a:cubicBezTo>
                    <a:pt x="778182" y="98054"/>
                    <a:pt x="773112" y="82838"/>
                    <a:pt x="774802" y="65933"/>
                  </a:cubicBezTo>
                  <a:cubicBezTo>
                    <a:pt x="774802" y="30430"/>
                    <a:pt x="810290" y="0"/>
                    <a:pt x="852539"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8" name="Freeform 9"/>
            <p:cNvSpPr>
              <a:spLocks/>
            </p:cNvSpPr>
            <p:nvPr/>
          </p:nvSpPr>
          <p:spPr bwMode="auto">
            <a:xfrm>
              <a:off x="1798640" y="1890594"/>
              <a:ext cx="1890713" cy="820857"/>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p:cNvSpPr>
            <p:nvPr/>
          </p:nvSpPr>
          <p:spPr bwMode="auto">
            <a:xfrm>
              <a:off x="1798638" y="2452688"/>
              <a:ext cx="1212850" cy="1111251"/>
            </a:xfrm>
            <a:custGeom>
              <a:avLst/>
              <a:gdLst>
                <a:gd name="connsiteX0" fmla="*/ 1086644 w 1212850"/>
                <a:gd name="connsiteY0" fmla="*/ 0 h 1111251"/>
                <a:gd name="connsiteX1" fmla="*/ 1161964 w 1212850"/>
                <a:gd name="connsiteY1" fmla="*/ 62360 h 1111251"/>
                <a:gd name="connsiteX2" fmla="*/ 1150248 w 1212850"/>
                <a:gd name="connsiteY2" fmla="*/ 111237 h 1111251"/>
                <a:gd name="connsiteX3" fmla="*/ 1123467 w 1212850"/>
                <a:gd name="connsiteY3" fmla="*/ 158428 h 1111251"/>
                <a:gd name="connsiteX4" fmla="*/ 1125141 w 1212850"/>
                <a:gd name="connsiteY4" fmla="*/ 158428 h 1111251"/>
                <a:gd name="connsiteX5" fmla="*/ 1116772 w 1212850"/>
                <a:gd name="connsiteY5" fmla="*/ 187080 h 1111251"/>
                <a:gd name="connsiteX6" fmla="*/ 1116772 w 1212850"/>
                <a:gd name="connsiteY6" fmla="*/ 382588 h 1111251"/>
                <a:gd name="connsiteX7" fmla="*/ 1212850 w 1212850"/>
                <a:gd name="connsiteY7" fmla="*/ 382588 h 1111251"/>
                <a:gd name="connsiteX8" fmla="*/ 1212850 w 1212850"/>
                <a:gd name="connsiteY8" fmla="*/ 1111251 h 1111251"/>
                <a:gd name="connsiteX9" fmla="*/ 1074528 w 1212850"/>
                <a:gd name="connsiteY9" fmla="*/ 1111251 h 1111251"/>
                <a:gd name="connsiteX10" fmla="*/ 1074528 w 1212850"/>
                <a:gd name="connsiteY10" fmla="*/ 1040409 h 1111251"/>
                <a:gd name="connsiteX11" fmla="*/ 1076215 w 1212850"/>
                <a:gd name="connsiteY11" fmla="*/ 1040409 h 1111251"/>
                <a:gd name="connsiteX12" fmla="*/ 1081275 w 1212850"/>
                <a:gd name="connsiteY12" fmla="*/ 1015108 h 1111251"/>
                <a:gd name="connsiteX13" fmla="*/ 1101518 w 1212850"/>
                <a:gd name="connsiteY13" fmla="*/ 979687 h 1111251"/>
                <a:gd name="connsiteX14" fmla="*/ 1120073 w 1212850"/>
                <a:gd name="connsiteY14" fmla="*/ 918965 h 1111251"/>
                <a:gd name="connsiteX15" fmla="*/ 1007054 w 1212850"/>
                <a:gd name="connsiteY15" fmla="*/ 821135 h 1111251"/>
                <a:gd name="connsiteX16" fmla="*/ 894034 w 1212850"/>
                <a:gd name="connsiteY16" fmla="*/ 910531 h 1111251"/>
                <a:gd name="connsiteX17" fmla="*/ 894034 w 1212850"/>
                <a:gd name="connsiteY17" fmla="*/ 912218 h 1111251"/>
                <a:gd name="connsiteX18" fmla="*/ 894034 w 1212850"/>
                <a:gd name="connsiteY18" fmla="*/ 913905 h 1111251"/>
                <a:gd name="connsiteX19" fmla="*/ 912590 w 1212850"/>
                <a:gd name="connsiteY19" fmla="*/ 979687 h 1111251"/>
                <a:gd name="connsiteX20" fmla="*/ 932832 w 1212850"/>
                <a:gd name="connsiteY20" fmla="*/ 1018482 h 1111251"/>
                <a:gd name="connsiteX21" fmla="*/ 939579 w 1212850"/>
                <a:gd name="connsiteY21" fmla="*/ 1040409 h 1111251"/>
                <a:gd name="connsiteX22" fmla="*/ 939579 w 1212850"/>
                <a:gd name="connsiteY22" fmla="*/ 1111251 h 1111251"/>
                <a:gd name="connsiteX23" fmla="*/ 0 w 1212850"/>
                <a:gd name="connsiteY23" fmla="*/ 1111251 h 1111251"/>
                <a:gd name="connsiteX24" fmla="*/ 0 w 1212850"/>
                <a:gd name="connsiteY24" fmla="*/ 382588 h 1111251"/>
                <a:gd name="connsiteX25" fmla="*/ 999358 w 1212850"/>
                <a:gd name="connsiteY25" fmla="*/ 382588 h 1111251"/>
                <a:gd name="connsiteX26" fmla="*/ 1056516 w 1212850"/>
                <a:gd name="connsiteY26" fmla="*/ 382588 h 1111251"/>
                <a:gd name="connsiteX27" fmla="*/ 1054842 w 1212850"/>
                <a:gd name="connsiteY27" fmla="*/ 187080 h 1111251"/>
                <a:gd name="connsiteX28" fmla="*/ 1046473 w 1212850"/>
                <a:gd name="connsiteY28" fmla="*/ 155058 h 1111251"/>
                <a:gd name="connsiteX29" fmla="*/ 1023040 w 1212850"/>
                <a:gd name="connsiteY29" fmla="*/ 111237 h 1111251"/>
                <a:gd name="connsiteX30" fmla="*/ 1009650 w 1212850"/>
                <a:gd name="connsiteY30" fmla="*/ 65731 h 1111251"/>
                <a:gd name="connsiteX31" fmla="*/ 1086644 w 1212850"/>
                <a:gd name="connsiteY31" fmla="*/ 0 h 111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2850" h="1111251">
                  <a:moveTo>
                    <a:pt x="1086644" y="0"/>
                  </a:moveTo>
                  <a:cubicBezTo>
                    <a:pt x="1126815" y="0"/>
                    <a:pt x="1158617" y="26966"/>
                    <a:pt x="1161964" y="62360"/>
                  </a:cubicBezTo>
                  <a:cubicBezTo>
                    <a:pt x="1163638" y="80900"/>
                    <a:pt x="1160291" y="96068"/>
                    <a:pt x="1150248" y="111237"/>
                  </a:cubicBezTo>
                  <a:cubicBezTo>
                    <a:pt x="1136858" y="128091"/>
                    <a:pt x="1131836" y="138203"/>
                    <a:pt x="1123467" y="158428"/>
                  </a:cubicBezTo>
                  <a:cubicBezTo>
                    <a:pt x="1123467" y="158428"/>
                    <a:pt x="1123467" y="158428"/>
                    <a:pt x="1125141" y="158428"/>
                  </a:cubicBezTo>
                  <a:lnTo>
                    <a:pt x="1116772" y="187080"/>
                  </a:lnTo>
                  <a:cubicBezTo>
                    <a:pt x="1116772" y="187080"/>
                    <a:pt x="1116772" y="187080"/>
                    <a:pt x="1116772" y="382588"/>
                  </a:cubicBezTo>
                  <a:lnTo>
                    <a:pt x="1212850" y="382588"/>
                  </a:lnTo>
                  <a:cubicBezTo>
                    <a:pt x="1212850" y="382588"/>
                    <a:pt x="1212850" y="382588"/>
                    <a:pt x="1212850" y="1111251"/>
                  </a:cubicBezTo>
                  <a:cubicBezTo>
                    <a:pt x="1212850" y="1111251"/>
                    <a:pt x="1212850" y="1111251"/>
                    <a:pt x="1074528" y="1111251"/>
                  </a:cubicBezTo>
                  <a:cubicBezTo>
                    <a:pt x="1074528" y="1111251"/>
                    <a:pt x="1074528" y="1111251"/>
                    <a:pt x="1074528" y="1040409"/>
                  </a:cubicBezTo>
                  <a:cubicBezTo>
                    <a:pt x="1074528" y="1040409"/>
                    <a:pt x="1074528" y="1040409"/>
                    <a:pt x="1076215" y="1040409"/>
                  </a:cubicBezTo>
                  <a:cubicBezTo>
                    <a:pt x="1076215" y="1040409"/>
                    <a:pt x="1076215" y="1040409"/>
                    <a:pt x="1081275" y="1015108"/>
                  </a:cubicBezTo>
                  <a:cubicBezTo>
                    <a:pt x="1086336" y="1001614"/>
                    <a:pt x="1091397" y="994867"/>
                    <a:pt x="1101518" y="979687"/>
                  </a:cubicBezTo>
                  <a:cubicBezTo>
                    <a:pt x="1115012" y="961133"/>
                    <a:pt x="1121760" y="940892"/>
                    <a:pt x="1120073" y="918965"/>
                  </a:cubicBezTo>
                  <a:cubicBezTo>
                    <a:pt x="1120073" y="864990"/>
                    <a:pt x="1069467" y="821135"/>
                    <a:pt x="1007054" y="821135"/>
                  </a:cubicBezTo>
                  <a:cubicBezTo>
                    <a:pt x="948014" y="821135"/>
                    <a:pt x="899095" y="859930"/>
                    <a:pt x="894034" y="910531"/>
                  </a:cubicBezTo>
                  <a:cubicBezTo>
                    <a:pt x="894034" y="910531"/>
                    <a:pt x="894034" y="910531"/>
                    <a:pt x="894034" y="912218"/>
                  </a:cubicBezTo>
                  <a:cubicBezTo>
                    <a:pt x="894034" y="912218"/>
                    <a:pt x="894034" y="913905"/>
                    <a:pt x="894034" y="913905"/>
                  </a:cubicBezTo>
                  <a:cubicBezTo>
                    <a:pt x="892347" y="939206"/>
                    <a:pt x="897408" y="961133"/>
                    <a:pt x="912590" y="979687"/>
                  </a:cubicBezTo>
                  <a:cubicBezTo>
                    <a:pt x="924398" y="994867"/>
                    <a:pt x="927771" y="1003301"/>
                    <a:pt x="932832" y="1018482"/>
                  </a:cubicBezTo>
                  <a:cubicBezTo>
                    <a:pt x="932832" y="1018482"/>
                    <a:pt x="932832" y="1018482"/>
                    <a:pt x="939579" y="1040409"/>
                  </a:cubicBezTo>
                  <a:cubicBezTo>
                    <a:pt x="939579" y="1040409"/>
                    <a:pt x="939579" y="1040409"/>
                    <a:pt x="939579" y="1111251"/>
                  </a:cubicBezTo>
                  <a:cubicBezTo>
                    <a:pt x="939579" y="1111251"/>
                    <a:pt x="939579" y="1111251"/>
                    <a:pt x="0" y="1111251"/>
                  </a:cubicBezTo>
                  <a:cubicBezTo>
                    <a:pt x="0" y="1111251"/>
                    <a:pt x="0" y="1111251"/>
                    <a:pt x="0" y="382588"/>
                  </a:cubicBezTo>
                  <a:cubicBezTo>
                    <a:pt x="0" y="382588"/>
                    <a:pt x="0" y="382588"/>
                    <a:pt x="999358" y="382588"/>
                  </a:cubicBezTo>
                  <a:lnTo>
                    <a:pt x="1056516" y="382588"/>
                  </a:lnTo>
                  <a:cubicBezTo>
                    <a:pt x="1056516" y="382588"/>
                    <a:pt x="1056516" y="382588"/>
                    <a:pt x="1054842" y="187080"/>
                  </a:cubicBezTo>
                  <a:cubicBezTo>
                    <a:pt x="1054842" y="187080"/>
                    <a:pt x="1054842" y="187080"/>
                    <a:pt x="1046473" y="155058"/>
                  </a:cubicBezTo>
                  <a:cubicBezTo>
                    <a:pt x="1039778" y="136518"/>
                    <a:pt x="1034757" y="128091"/>
                    <a:pt x="1023040" y="111237"/>
                  </a:cubicBezTo>
                  <a:cubicBezTo>
                    <a:pt x="1012998" y="97754"/>
                    <a:pt x="1009650" y="82585"/>
                    <a:pt x="1009650" y="65731"/>
                  </a:cubicBezTo>
                  <a:cubicBezTo>
                    <a:pt x="1009650" y="30337"/>
                    <a:pt x="1044800" y="0"/>
                    <a:pt x="10866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0" name="Freeform 89"/>
            <p:cNvSpPr>
              <a:spLocks/>
            </p:cNvSpPr>
            <p:nvPr/>
          </p:nvSpPr>
          <p:spPr bwMode="auto">
            <a:xfrm>
              <a:off x="2446338" y="4179887"/>
              <a:ext cx="1774825" cy="1443038"/>
            </a:xfrm>
            <a:custGeom>
              <a:avLst/>
              <a:gdLst>
                <a:gd name="connsiteX0" fmla="*/ 1281164 w 1774825"/>
                <a:gd name="connsiteY0" fmla="*/ 0 h 1443038"/>
                <a:gd name="connsiteX1" fmla="*/ 1357210 w 1774825"/>
                <a:gd name="connsiteY1" fmla="*/ 60976 h 1443038"/>
                <a:gd name="connsiteX2" fmla="*/ 1343691 w 1774825"/>
                <a:gd name="connsiteY2" fmla="*/ 110095 h 1443038"/>
                <a:gd name="connsiteX3" fmla="*/ 1318342 w 1774825"/>
                <a:gd name="connsiteY3" fmla="*/ 157521 h 1443038"/>
                <a:gd name="connsiteX4" fmla="*/ 1311582 w 1774825"/>
                <a:gd name="connsiteY4" fmla="*/ 188009 h 1443038"/>
                <a:gd name="connsiteX5" fmla="*/ 1310450 w 1774825"/>
                <a:gd name="connsiteY5" fmla="*/ 333251 h 1443038"/>
                <a:gd name="connsiteX6" fmla="*/ 1310226 w 1774825"/>
                <a:gd name="connsiteY6" fmla="*/ 361950 h 1443038"/>
                <a:gd name="connsiteX7" fmla="*/ 1462411 w 1774825"/>
                <a:gd name="connsiteY7" fmla="*/ 361950 h 1443038"/>
                <a:gd name="connsiteX8" fmla="*/ 1774825 w 1774825"/>
                <a:gd name="connsiteY8" fmla="*/ 361950 h 1443038"/>
                <a:gd name="connsiteX9" fmla="*/ 1504633 w 1774825"/>
                <a:gd name="connsiteY9" fmla="*/ 468214 h 1443038"/>
                <a:gd name="connsiteX10" fmla="*/ 1487746 w 1774825"/>
                <a:gd name="connsiteY10" fmla="*/ 505321 h 1443038"/>
                <a:gd name="connsiteX11" fmla="*/ 1460727 w 1774825"/>
                <a:gd name="connsiteY11" fmla="*/ 589657 h 1443038"/>
                <a:gd name="connsiteX12" fmla="*/ 1497878 w 1774825"/>
                <a:gd name="connsiteY12" fmla="*/ 697607 h 1443038"/>
                <a:gd name="connsiteX13" fmla="*/ 1440462 w 1774825"/>
                <a:gd name="connsiteY13" fmla="*/ 805558 h 1443038"/>
                <a:gd name="connsiteX14" fmla="*/ 1469170 w 1774825"/>
                <a:gd name="connsiteY14" fmla="*/ 896640 h 1443038"/>
                <a:gd name="connsiteX15" fmla="*/ 1376292 w 1774825"/>
                <a:gd name="connsiteY15" fmla="*/ 977603 h 1443038"/>
                <a:gd name="connsiteX16" fmla="*/ 1374603 w 1774825"/>
                <a:gd name="connsiteY16" fmla="*/ 1090613 h 1443038"/>
                <a:gd name="connsiteX17" fmla="*/ 1307055 w 1774825"/>
                <a:gd name="connsiteY17" fmla="*/ 1090613 h 1443038"/>
                <a:gd name="connsiteX18" fmla="*/ 431430 w 1774825"/>
                <a:gd name="connsiteY18" fmla="*/ 1090613 h 1443038"/>
                <a:gd name="connsiteX19" fmla="*/ 346382 w 1774825"/>
                <a:gd name="connsiteY19" fmla="*/ 1090613 h 1443038"/>
                <a:gd name="connsiteX20" fmla="*/ 346382 w 1774825"/>
                <a:gd name="connsiteY20" fmla="*/ 1106793 h 1443038"/>
                <a:gd name="connsiteX21" fmla="*/ 346382 w 1774825"/>
                <a:gd name="connsiteY21" fmla="*/ 1255182 h 1443038"/>
                <a:gd name="connsiteX22" fmla="*/ 354832 w 1774825"/>
                <a:gd name="connsiteY22" fmla="*/ 1289030 h 1443038"/>
                <a:gd name="connsiteX23" fmla="*/ 380181 w 1774825"/>
                <a:gd name="connsiteY23" fmla="*/ 1333032 h 1443038"/>
                <a:gd name="connsiteX24" fmla="*/ 392010 w 1774825"/>
                <a:gd name="connsiteY24" fmla="*/ 1377035 h 1443038"/>
                <a:gd name="connsiteX25" fmla="*/ 315964 w 1774825"/>
                <a:gd name="connsiteY25" fmla="*/ 1443038 h 1443038"/>
                <a:gd name="connsiteX26" fmla="*/ 239917 w 1774825"/>
                <a:gd name="connsiteY26" fmla="*/ 1382112 h 1443038"/>
                <a:gd name="connsiteX27" fmla="*/ 251746 w 1774825"/>
                <a:gd name="connsiteY27" fmla="*/ 1333032 h 1443038"/>
                <a:gd name="connsiteX28" fmla="*/ 277095 w 1774825"/>
                <a:gd name="connsiteY28" fmla="*/ 1285645 h 1443038"/>
                <a:gd name="connsiteX29" fmla="*/ 285545 w 1774825"/>
                <a:gd name="connsiteY29" fmla="*/ 1255182 h 1443038"/>
                <a:gd name="connsiteX30" fmla="*/ 285545 w 1774825"/>
                <a:gd name="connsiteY30" fmla="*/ 1123664 h 1443038"/>
                <a:gd name="connsiteX31" fmla="*/ 285545 w 1774825"/>
                <a:gd name="connsiteY31" fmla="*/ 1090613 h 1443038"/>
                <a:gd name="connsiteX32" fmla="*/ 230075 w 1774825"/>
                <a:gd name="connsiteY32" fmla="*/ 1090613 h 1443038"/>
                <a:gd name="connsiteX33" fmla="*/ 0 w 1774825"/>
                <a:gd name="connsiteY33" fmla="*/ 1090613 h 1443038"/>
                <a:gd name="connsiteX34" fmla="*/ 0 w 1774825"/>
                <a:gd name="connsiteY34" fmla="*/ 361950 h 1443038"/>
                <a:gd name="connsiteX35" fmla="*/ 1188994 w 1774825"/>
                <a:gd name="connsiteY35" fmla="*/ 361950 h 1443038"/>
                <a:gd name="connsiteX36" fmla="*/ 1249055 w 1774825"/>
                <a:gd name="connsiteY36" fmla="*/ 361950 h 1443038"/>
                <a:gd name="connsiteX37" fmla="*/ 1249055 w 1774825"/>
                <a:gd name="connsiteY37" fmla="*/ 351882 h 1443038"/>
                <a:gd name="connsiteX38" fmla="*/ 1249055 w 1774825"/>
                <a:gd name="connsiteY38" fmla="*/ 188009 h 1443038"/>
                <a:gd name="connsiteX39" fmla="*/ 1240605 w 1774825"/>
                <a:gd name="connsiteY39" fmla="*/ 154134 h 1443038"/>
                <a:gd name="connsiteX40" fmla="*/ 1215257 w 1774825"/>
                <a:gd name="connsiteY40" fmla="*/ 110095 h 1443038"/>
                <a:gd name="connsiteX41" fmla="*/ 1203427 w 1774825"/>
                <a:gd name="connsiteY41" fmla="*/ 66057 h 1443038"/>
                <a:gd name="connsiteX42" fmla="*/ 1281164 w 1774825"/>
                <a:gd name="connsiteY42" fmla="*/ 0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74825" h="1443038">
                  <a:moveTo>
                    <a:pt x="1281164" y="0"/>
                  </a:moveTo>
                  <a:cubicBezTo>
                    <a:pt x="1320032" y="0"/>
                    <a:pt x="1353830" y="27100"/>
                    <a:pt x="1357210" y="60976"/>
                  </a:cubicBezTo>
                  <a:cubicBezTo>
                    <a:pt x="1358900" y="79607"/>
                    <a:pt x="1355520" y="96545"/>
                    <a:pt x="1343691" y="110095"/>
                  </a:cubicBezTo>
                  <a:cubicBezTo>
                    <a:pt x="1330171" y="128727"/>
                    <a:pt x="1325102" y="138890"/>
                    <a:pt x="1318342" y="157521"/>
                  </a:cubicBezTo>
                  <a:lnTo>
                    <a:pt x="1311582" y="188009"/>
                  </a:lnTo>
                  <a:cubicBezTo>
                    <a:pt x="1311582" y="188009"/>
                    <a:pt x="1311582" y="188009"/>
                    <a:pt x="1310450" y="333251"/>
                  </a:cubicBezTo>
                  <a:lnTo>
                    <a:pt x="1310226" y="361950"/>
                  </a:lnTo>
                  <a:lnTo>
                    <a:pt x="1462411" y="361950"/>
                  </a:lnTo>
                  <a:cubicBezTo>
                    <a:pt x="1559905" y="361950"/>
                    <a:pt x="1663899" y="361950"/>
                    <a:pt x="1774825" y="361950"/>
                  </a:cubicBezTo>
                  <a:lnTo>
                    <a:pt x="1504633" y="468214"/>
                  </a:lnTo>
                  <a:cubicBezTo>
                    <a:pt x="1504633" y="468214"/>
                    <a:pt x="1504633" y="468214"/>
                    <a:pt x="1487746" y="505321"/>
                  </a:cubicBezTo>
                  <a:cubicBezTo>
                    <a:pt x="1487746" y="505321"/>
                    <a:pt x="1487746" y="505321"/>
                    <a:pt x="1460727" y="589657"/>
                  </a:cubicBezTo>
                  <a:cubicBezTo>
                    <a:pt x="1460727" y="589657"/>
                    <a:pt x="1486057" y="675680"/>
                    <a:pt x="1497878" y="697607"/>
                  </a:cubicBezTo>
                  <a:cubicBezTo>
                    <a:pt x="1524897" y="753269"/>
                    <a:pt x="1440462" y="805558"/>
                    <a:pt x="1440462" y="805558"/>
                  </a:cubicBezTo>
                  <a:cubicBezTo>
                    <a:pt x="1440462" y="805558"/>
                    <a:pt x="1497878" y="832545"/>
                    <a:pt x="1469170" y="896640"/>
                  </a:cubicBezTo>
                  <a:cubicBezTo>
                    <a:pt x="1455661" y="923628"/>
                    <a:pt x="1376292" y="977603"/>
                    <a:pt x="1376292" y="977603"/>
                  </a:cubicBezTo>
                  <a:cubicBezTo>
                    <a:pt x="1376292" y="977603"/>
                    <a:pt x="1376292" y="977603"/>
                    <a:pt x="1374603" y="1090613"/>
                  </a:cubicBezTo>
                  <a:cubicBezTo>
                    <a:pt x="1374603" y="1090613"/>
                    <a:pt x="1374603" y="1090613"/>
                    <a:pt x="1307055" y="1090613"/>
                  </a:cubicBezTo>
                  <a:cubicBezTo>
                    <a:pt x="1307055" y="1090613"/>
                    <a:pt x="1307055" y="1090613"/>
                    <a:pt x="431430" y="1090613"/>
                  </a:cubicBezTo>
                  <a:lnTo>
                    <a:pt x="346382" y="1090613"/>
                  </a:lnTo>
                  <a:lnTo>
                    <a:pt x="346382" y="1106793"/>
                  </a:lnTo>
                  <a:cubicBezTo>
                    <a:pt x="346382" y="1135550"/>
                    <a:pt x="346382" y="1181562"/>
                    <a:pt x="346382" y="1255182"/>
                  </a:cubicBezTo>
                  <a:cubicBezTo>
                    <a:pt x="346382" y="1255182"/>
                    <a:pt x="346382" y="1255182"/>
                    <a:pt x="354832" y="1289030"/>
                  </a:cubicBezTo>
                  <a:cubicBezTo>
                    <a:pt x="361592" y="1305954"/>
                    <a:pt x="366661" y="1316108"/>
                    <a:pt x="380181" y="1333032"/>
                  </a:cubicBezTo>
                  <a:cubicBezTo>
                    <a:pt x="390320" y="1346571"/>
                    <a:pt x="393700" y="1360111"/>
                    <a:pt x="392010" y="1377035"/>
                  </a:cubicBezTo>
                  <a:cubicBezTo>
                    <a:pt x="392010" y="1414267"/>
                    <a:pt x="358212" y="1443038"/>
                    <a:pt x="315964" y="1443038"/>
                  </a:cubicBezTo>
                  <a:cubicBezTo>
                    <a:pt x="275405" y="1443038"/>
                    <a:pt x="241607" y="1415960"/>
                    <a:pt x="239917" y="1382112"/>
                  </a:cubicBezTo>
                  <a:cubicBezTo>
                    <a:pt x="236537" y="1361803"/>
                    <a:pt x="241607" y="1346571"/>
                    <a:pt x="251746" y="1333032"/>
                  </a:cubicBezTo>
                  <a:cubicBezTo>
                    <a:pt x="265266" y="1314416"/>
                    <a:pt x="270336" y="1304261"/>
                    <a:pt x="277095" y="1285645"/>
                  </a:cubicBezTo>
                  <a:lnTo>
                    <a:pt x="285545" y="1255182"/>
                  </a:lnTo>
                  <a:cubicBezTo>
                    <a:pt x="285545" y="1255182"/>
                    <a:pt x="285545" y="1255182"/>
                    <a:pt x="285545" y="1123664"/>
                  </a:cubicBezTo>
                  <a:lnTo>
                    <a:pt x="285545" y="1090613"/>
                  </a:lnTo>
                  <a:lnTo>
                    <a:pt x="230075" y="1090613"/>
                  </a:lnTo>
                  <a:cubicBezTo>
                    <a:pt x="158276" y="1090613"/>
                    <a:pt x="81691" y="1090613"/>
                    <a:pt x="0" y="1090613"/>
                  </a:cubicBezTo>
                  <a:cubicBezTo>
                    <a:pt x="0" y="1090613"/>
                    <a:pt x="0" y="1090613"/>
                    <a:pt x="0" y="361950"/>
                  </a:cubicBezTo>
                  <a:cubicBezTo>
                    <a:pt x="0" y="361950"/>
                    <a:pt x="0" y="361950"/>
                    <a:pt x="1188994" y="361950"/>
                  </a:cubicBezTo>
                  <a:lnTo>
                    <a:pt x="1249055" y="361950"/>
                  </a:lnTo>
                  <a:lnTo>
                    <a:pt x="1249055" y="351882"/>
                  </a:lnTo>
                  <a:cubicBezTo>
                    <a:pt x="1249055" y="320124"/>
                    <a:pt x="1249055" y="269311"/>
                    <a:pt x="1249055" y="188009"/>
                  </a:cubicBezTo>
                  <a:cubicBezTo>
                    <a:pt x="1249055" y="188009"/>
                    <a:pt x="1249055" y="188009"/>
                    <a:pt x="1240605" y="154134"/>
                  </a:cubicBezTo>
                  <a:cubicBezTo>
                    <a:pt x="1233846" y="137196"/>
                    <a:pt x="1228776" y="127033"/>
                    <a:pt x="1215257" y="110095"/>
                  </a:cubicBezTo>
                  <a:cubicBezTo>
                    <a:pt x="1206807" y="96545"/>
                    <a:pt x="1201737" y="82995"/>
                    <a:pt x="1203427" y="66057"/>
                  </a:cubicBezTo>
                  <a:cubicBezTo>
                    <a:pt x="1203427" y="28794"/>
                    <a:pt x="1238915" y="0"/>
                    <a:pt x="1281164"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1" name="Freeform 90"/>
            <p:cNvSpPr>
              <a:spLocks/>
            </p:cNvSpPr>
            <p:nvPr/>
          </p:nvSpPr>
          <p:spPr bwMode="auto">
            <a:xfrm>
              <a:off x="903984" y="3308351"/>
              <a:ext cx="769241" cy="1447800"/>
            </a:xfrm>
            <a:custGeom>
              <a:avLst/>
              <a:gdLst>
                <a:gd name="connsiteX0" fmla="*/ 535828 w 769241"/>
                <a:gd name="connsiteY0" fmla="*/ 0 h 1447800"/>
                <a:gd name="connsiteX1" fmla="*/ 613564 w 769241"/>
                <a:gd name="connsiteY1" fmla="*/ 60706 h 1447800"/>
                <a:gd name="connsiteX2" fmla="*/ 611874 w 769241"/>
                <a:gd name="connsiteY2" fmla="*/ 60706 h 1447800"/>
                <a:gd name="connsiteX3" fmla="*/ 600045 w 769241"/>
                <a:gd name="connsiteY3" fmla="*/ 109608 h 1447800"/>
                <a:gd name="connsiteX4" fmla="*/ 574696 w 769241"/>
                <a:gd name="connsiteY4" fmla="*/ 156824 h 1447800"/>
                <a:gd name="connsiteX5" fmla="*/ 567936 w 769241"/>
                <a:gd name="connsiteY5" fmla="*/ 187177 h 1447800"/>
                <a:gd name="connsiteX6" fmla="*/ 566804 w 769241"/>
                <a:gd name="connsiteY6" fmla="*/ 315960 h 1447800"/>
                <a:gd name="connsiteX7" fmla="*/ 566246 w 769241"/>
                <a:gd name="connsiteY7" fmla="*/ 379412 h 1447800"/>
                <a:gd name="connsiteX8" fmla="*/ 634097 w 769241"/>
                <a:gd name="connsiteY8" fmla="*/ 379412 h 1447800"/>
                <a:gd name="connsiteX9" fmla="*/ 769241 w 769241"/>
                <a:gd name="connsiteY9" fmla="*/ 379412 h 1447800"/>
                <a:gd name="connsiteX10" fmla="*/ 769241 w 769241"/>
                <a:gd name="connsiteY10" fmla="*/ 1109662 h 1447800"/>
                <a:gd name="connsiteX11" fmla="*/ 659626 w 769241"/>
                <a:gd name="connsiteY11" fmla="*/ 1109662 h 1447800"/>
                <a:gd name="connsiteX12" fmla="*/ 652074 w 769241"/>
                <a:gd name="connsiteY12" fmla="*/ 1109662 h 1447800"/>
                <a:gd name="connsiteX13" fmla="*/ 652074 w 769241"/>
                <a:gd name="connsiteY13" fmla="*/ 1152178 h 1447800"/>
                <a:gd name="connsiteX14" fmla="*/ 652074 w 769241"/>
                <a:gd name="connsiteY14" fmla="*/ 1260475 h 1447800"/>
                <a:gd name="connsiteX15" fmla="*/ 660524 w 769241"/>
                <a:gd name="connsiteY15" fmla="*/ 1294227 h 1447800"/>
                <a:gd name="connsiteX16" fmla="*/ 685873 w 769241"/>
                <a:gd name="connsiteY16" fmla="*/ 1338105 h 1447800"/>
                <a:gd name="connsiteX17" fmla="*/ 697702 w 769241"/>
                <a:gd name="connsiteY17" fmla="*/ 1381983 h 1447800"/>
                <a:gd name="connsiteX18" fmla="*/ 619966 w 769241"/>
                <a:gd name="connsiteY18" fmla="*/ 1447800 h 1447800"/>
                <a:gd name="connsiteX19" fmla="*/ 543919 w 769241"/>
                <a:gd name="connsiteY19" fmla="*/ 1387046 h 1447800"/>
                <a:gd name="connsiteX20" fmla="*/ 557438 w 769241"/>
                <a:gd name="connsiteY20" fmla="*/ 1338105 h 1447800"/>
                <a:gd name="connsiteX21" fmla="*/ 582787 w 769241"/>
                <a:gd name="connsiteY21" fmla="*/ 1290852 h 1447800"/>
                <a:gd name="connsiteX22" fmla="*/ 589547 w 769241"/>
                <a:gd name="connsiteY22" fmla="*/ 1260475 h 1447800"/>
                <a:gd name="connsiteX23" fmla="*/ 589547 w 769241"/>
                <a:gd name="connsiteY23" fmla="*/ 1134982 h 1447800"/>
                <a:gd name="connsiteX24" fmla="*/ 589547 w 769241"/>
                <a:gd name="connsiteY24" fmla="*/ 1109662 h 1447800"/>
                <a:gd name="connsiteX25" fmla="*/ 569108 w 769241"/>
                <a:gd name="connsiteY25" fmla="*/ 1109662 h 1447800"/>
                <a:gd name="connsiteX26" fmla="*/ 153353 w 769241"/>
                <a:gd name="connsiteY26" fmla="*/ 1109662 h 1447800"/>
                <a:gd name="connsiteX27" fmla="*/ 1490 w 769241"/>
                <a:gd name="connsiteY27" fmla="*/ 379412 h 1447800"/>
                <a:gd name="connsiteX28" fmla="*/ 413294 w 769241"/>
                <a:gd name="connsiteY28" fmla="*/ 379412 h 1447800"/>
                <a:gd name="connsiteX29" fmla="*/ 505409 w 769241"/>
                <a:gd name="connsiteY29" fmla="*/ 379412 h 1447800"/>
                <a:gd name="connsiteX30" fmla="*/ 505409 w 769241"/>
                <a:gd name="connsiteY30" fmla="*/ 376409 h 1447800"/>
                <a:gd name="connsiteX31" fmla="*/ 505409 w 769241"/>
                <a:gd name="connsiteY31" fmla="*/ 187177 h 1447800"/>
                <a:gd name="connsiteX32" fmla="*/ 496959 w 769241"/>
                <a:gd name="connsiteY32" fmla="*/ 153451 h 1447800"/>
                <a:gd name="connsiteX33" fmla="*/ 471610 w 769241"/>
                <a:gd name="connsiteY33" fmla="*/ 109608 h 1447800"/>
                <a:gd name="connsiteX34" fmla="*/ 459781 w 769241"/>
                <a:gd name="connsiteY34" fmla="*/ 65765 h 1447800"/>
                <a:gd name="connsiteX35" fmla="*/ 535828 w 769241"/>
                <a:gd name="connsiteY35"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9241" h="1447800">
                  <a:moveTo>
                    <a:pt x="535828" y="0"/>
                  </a:moveTo>
                  <a:cubicBezTo>
                    <a:pt x="576386" y="0"/>
                    <a:pt x="610184" y="26980"/>
                    <a:pt x="613564" y="60706"/>
                  </a:cubicBezTo>
                  <a:cubicBezTo>
                    <a:pt x="613564" y="60706"/>
                    <a:pt x="613564" y="60706"/>
                    <a:pt x="611874" y="60706"/>
                  </a:cubicBezTo>
                  <a:cubicBezTo>
                    <a:pt x="615254" y="79255"/>
                    <a:pt x="611874" y="96118"/>
                    <a:pt x="600045" y="109608"/>
                  </a:cubicBezTo>
                  <a:cubicBezTo>
                    <a:pt x="586525" y="128157"/>
                    <a:pt x="581456" y="138275"/>
                    <a:pt x="574696" y="156824"/>
                  </a:cubicBezTo>
                  <a:lnTo>
                    <a:pt x="567936" y="187177"/>
                  </a:lnTo>
                  <a:cubicBezTo>
                    <a:pt x="567936" y="187177"/>
                    <a:pt x="567936" y="187177"/>
                    <a:pt x="566804" y="315960"/>
                  </a:cubicBezTo>
                  <a:lnTo>
                    <a:pt x="566246" y="379412"/>
                  </a:lnTo>
                  <a:lnTo>
                    <a:pt x="634097" y="379412"/>
                  </a:lnTo>
                  <a:cubicBezTo>
                    <a:pt x="676271" y="379412"/>
                    <a:pt x="721257" y="379412"/>
                    <a:pt x="769241" y="379412"/>
                  </a:cubicBezTo>
                  <a:lnTo>
                    <a:pt x="769241" y="1109662"/>
                  </a:lnTo>
                  <a:cubicBezTo>
                    <a:pt x="769241" y="1109662"/>
                    <a:pt x="769241" y="1109662"/>
                    <a:pt x="659626" y="1109662"/>
                  </a:cubicBezTo>
                  <a:lnTo>
                    <a:pt x="652074" y="1109662"/>
                  </a:lnTo>
                  <a:lnTo>
                    <a:pt x="652074" y="1152178"/>
                  </a:lnTo>
                  <a:cubicBezTo>
                    <a:pt x="652074" y="1178521"/>
                    <a:pt x="652074" y="1213644"/>
                    <a:pt x="652074" y="1260475"/>
                  </a:cubicBezTo>
                  <a:cubicBezTo>
                    <a:pt x="652074" y="1260475"/>
                    <a:pt x="652074" y="1260475"/>
                    <a:pt x="660524" y="1294227"/>
                  </a:cubicBezTo>
                  <a:cubicBezTo>
                    <a:pt x="667283" y="1311104"/>
                    <a:pt x="672353" y="1321229"/>
                    <a:pt x="685873" y="1338105"/>
                  </a:cubicBezTo>
                  <a:cubicBezTo>
                    <a:pt x="694322" y="1351606"/>
                    <a:pt x="699392" y="1365107"/>
                    <a:pt x="697702" y="1381983"/>
                  </a:cubicBezTo>
                  <a:cubicBezTo>
                    <a:pt x="697702" y="1419111"/>
                    <a:pt x="662214" y="1447800"/>
                    <a:pt x="619966" y="1447800"/>
                  </a:cubicBezTo>
                  <a:cubicBezTo>
                    <a:pt x="581097" y="1447800"/>
                    <a:pt x="547299" y="1420798"/>
                    <a:pt x="543919" y="1387046"/>
                  </a:cubicBezTo>
                  <a:cubicBezTo>
                    <a:pt x="542229" y="1368482"/>
                    <a:pt x="545609" y="1353294"/>
                    <a:pt x="557438" y="1338105"/>
                  </a:cubicBezTo>
                  <a:cubicBezTo>
                    <a:pt x="570958" y="1319542"/>
                    <a:pt x="576028" y="1311104"/>
                    <a:pt x="582787" y="1290852"/>
                  </a:cubicBezTo>
                  <a:lnTo>
                    <a:pt x="589547" y="1260475"/>
                  </a:lnTo>
                  <a:cubicBezTo>
                    <a:pt x="589547" y="1260475"/>
                    <a:pt x="589547" y="1260475"/>
                    <a:pt x="589547" y="1134982"/>
                  </a:cubicBezTo>
                  <a:lnTo>
                    <a:pt x="589547" y="1109662"/>
                  </a:lnTo>
                  <a:lnTo>
                    <a:pt x="569108" y="1109662"/>
                  </a:lnTo>
                  <a:cubicBezTo>
                    <a:pt x="478138" y="1109662"/>
                    <a:pt x="345818" y="1109662"/>
                    <a:pt x="153353" y="1109662"/>
                  </a:cubicBezTo>
                  <a:cubicBezTo>
                    <a:pt x="31863" y="856689"/>
                    <a:pt x="-8634" y="608775"/>
                    <a:pt x="1490" y="379412"/>
                  </a:cubicBezTo>
                  <a:cubicBezTo>
                    <a:pt x="1490" y="379412"/>
                    <a:pt x="1490" y="379412"/>
                    <a:pt x="413294" y="379412"/>
                  </a:cubicBezTo>
                  <a:lnTo>
                    <a:pt x="505409" y="379412"/>
                  </a:lnTo>
                  <a:lnTo>
                    <a:pt x="505409" y="376409"/>
                  </a:lnTo>
                  <a:cubicBezTo>
                    <a:pt x="505409" y="367398"/>
                    <a:pt x="505409" y="331354"/>
                    <a:pt x="505409" y="187177"/>
                  </a:cubicBezTo>
                  <a:cubicBezTo>
                    <a:pt x="505409" y="187177"/>
                    <a:pt x="505409" y="187177"/>
                    <a:pt x="496959" y="153451"/>
                  </a:cubicBezTo>
                  <a:cubicBezTo>
                    <a:pt x="490200" y="136589"/>
                    <a:pt x="485130" y="126471"/>
                    <a:pt x="471610" y="109608"/>
                  </a:cubicBezTo>
                  <a:cubicBezTo>
                    <a:pt x="463161" y="96118"/>
                    <a:pt x="458091" y="82628"/>
                    <a:pt x="459781" y="65765"/>
                  </a:cubicBezTo>
                  <a:cubicBezTo>
                    <a:pt x="459781" y="28667"/>
                    <a:pt x="493579" y="0"/>
                    <a:pt x="535828"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2" name="Freeform 13"/>
            <p:cNvSpPr>
              <a:spLocks/>
            </p:cNvSpPr>
            <p:nvPr/>
          </p:nvSpPr>
          <p:spPr bwMode="auto">
            <a:xfrm>
              <a:off x="1231948" y="2228057"/>
              <a:ext cx="428846" cy="506414"/>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4"/>
            <p:cNvSpPr>
              <a:spLocks/>
            </p:cNvSpPr>
            <p:nvPr/>
          </p:nvSpPr>
          <p:spPr bwMode="auto">
            <a:xfrm>
              <a:off x="915988" y="5978526"/>
              <a:ext cx="2503488" cy="881063"/>
            </a:xfrm>
            <a:custGeom>
              <a:avLst/>
              <a:gdLst>
                <a:gd name="T0" fmla="*/ 0 w 1577"/>
                <a:gd name="T1" fmla="*/ 555 h 555"/>
                <a:gd name="T2" fmla="*/ 206 w 1577"/>
                <a:gd name="T3" fmla="*/ 0 h 555"/>
                <a:gd name="T4" fmla="*/ 1320 w 1577"/>
                <a:gd name="T5" fmla="*/ 239 h 555"/>
                <a:gd name="T6" fmla="*/ 1320 w 1577"/>
                <a:gd name="T7" fmla="*/ 200 h 555"/>
                <a:gd name="T8" fmla="*/ 1577 w 1577"/>
                <a:gd name="T9" fmla="*/ 555 h 555"/>
                <a:gd name="T10" fmla="*/ 0 w 1577"/>
                <a:gd name="T11" fmla="*/ 555 h 555"/>
              </a:gdLst>
              <a:ahLst/>
              <a:cxnLst>
                <a:cxn ang="0">
                  <a:pos x="T0" y="T1"/>
                </a:cxn>
                <a:cxn ang="0">
                  <a:pos x="T2" y="T3"/>
                </a:cxn>
                <a:cxn ang="0">
                  <a:pos x="T4" y="T5"/>
                </a:cxn>
                <a:cxn ang="0">
                  <a:pos x="T6" y="T7"/>
                </a:cxn>
                <a:cxn ang="0">
                  <a:pos x="T8" y="T9"/>
                </a:cxn>
                <a:cxn ang="0">
                  <a:pos x="T10" y="T11"/>
                </a:cxn>
              </a:cxnLst>
              <a:rect l="0" t="0" r="r" b="b"/>
              <a:pathLst>
                <a:path w="1577" h="555">
                  <a:moveTo>
                    <a:pt x="0" y="555"/>
                  </a:moveTo>
                  <a:lnTo>
                    <a:pt x="206" y="0"/>
                  </a:lnTo>
                  <a:lnTo>
                    <a:pt x="1320" y="239"/>
                  </a:lnTo>
                  <a:lnTo>
                    <a:pt x="1320" y="200"/>
                  </a:lnTo>
                  <a:lnTo>
                    <a:pt x="1577" y="555"/>
                  </a:lnTo>
                  <a:lnTo>
                    <a:pt x="0" y="555"/>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5"/>
            <p:cNvSpPr>
              <a:spLocks/>
            </p:cNvSpPr>
            <p:nvPr/>
          </p:nvSpPr>
          <p:spPr bwMode="auto">
            <a:xfrm>
              <a:off x="1243015" y="5537201"/>
              <a:ext cx="1768475" cy="820738"/>
            </a:xfrm>
            <a:custGeom>
              <a:avLst/>
              <a:gdLst>
                <a:gd name="T0" fmla="*/ 1114 w 1114"/>
                <a:gd name="T1" fmla="*/ 517 h 517"/>
                <a:gd name="T2" fmla="*/ 0 w 1114"/>
                <a:gd name="T3" fmla="*/ 278 h 517"/>
                <a:gd name="T4" fmla="*/ 93 w 1114"/>
                <a:gd name="T5" fmla="*/ 0 h 517"/>
                <a:gd name="T6" fmla="*/ 1114 w 1114"/>
                <a:gd name="T7" fmla="*/ 239 h 517"/>
                <a:gd name="T8" fmla="*/ 1114 w 1114"/>
                <a:gd name="T9" fmla="*/ 517 h 517"/>
              </a:gdLst>
              <a:ahLst/>
              <a:cxnLst>
                <a:cxn ang="0">
                  <a:pos x="T0" y="T1"/>
                </a:cxn>
                <a:cxn ang="0">
                  <a:pos x="T2" y="T3"/>
                </a:cxn>
                <a:cxn ang="0">
                  <a:pos x="T4" y="T5"/>
                </a:cxn>
                <a:cxn ang="0">
                  <a:pos x="T6" y="T7"/>
                </a:cxn>
                <a:cxn ang="0">
                  <a:pos x="T8" y="T9"/>
                </a:cxn>
              </a:cxnLst>
              <a:rect l="0" t="0" r="r" b="b"/>
              <a:pathLst>
                <a:path w="1114" h="517">
                  <a:moveTo>
                    <a:pt x="1114" y="517"/>
                  </a:moveTo>
                  <a:lnTo>
                    <a:pt x="0" y="278"/>
                  </a:lnTo>
                  <a:lnTo>
                    <a:pt x="93" y="0"/>
                  </a:lnTo>
                  <a:lnTo>
                    <a:pt x="1114" y="239"/>
                  </a:lnTo>
                  <a:lnTo>
                    <a:pt x="1114" y="517"/>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p:cNvSpPr>
            <p:nvPr/>
          </p:nvSpPr>
          <p:spPr bwMode="auto">
            <a:xfrm>
              <a:off x="1798638" y="3306763"/>
              <a:ext cx="1573212" cy="1111250"/>
            </a:xfrm>
            <a:custGeom>
              <a:avLst/>
              <a:gdLst>
                <a:gd name="connsiteX0" fmla="*/ 1007269 w 1573212"/>
                <a:gd name="connsiteY0" fmla="*/ 0 h 1111250"/>
                <a:gd name="connsiteX1" fmla="*/ 1082589 w 1573212"/>
                <a:gd name="connsiteY1" fmla="*/ 60690 h 1111250"/>
                <a:gd name="connsiteX2" fmla="*/ 1070873 w 1573212"/>
                <a:gd name="connsiteY2" fmla="*/ 109580 h 1111250"/>
                <a:gd name="connsiteX3" fmla="*/ 1045766 w 1573212"/>
                <a:gd name="connsiteY3" fmla="*/ 156783 h 1111250"/>
                <a:gd name="connsiteX4" fmla="*/ 1037397 w 1573212"/>
                <a:gd name="connsiteY4" fmla="*/ 187128 h 1111250"/>
                <a:gd name="connsiteX5" fmla="*/ 1037397 w 1573212"/>
                <a:gd name="connsiteY5" fmla="*/ 381000 h 1111250"/>
                <a:gd name="connsiteX6" fmla="*/ 1212850 w 1573212"/>
                <a:gd name="connsiteY6" fmla="*/ 381000 h 1111250"/>
                <a:gd name="connsiteX7" fmla="*/ 1212850 w 1573212"/>
                <a:gd name="connsiteY7" fmla="*/ 540926 h 1111250"/>
                <a:gd name="connsiteX8" fmla="*/ 1213365 w 1573212"/>
                <a:gd name="connsiteY8" fmla="*/ 540922 h 1111250"/>
                <a:gd name="connsiteX9" fmla="*/ 1383663 w 1573212"/>
                <a:gd name="connsiteY9" fmla="*/ 539443 h 1111250"/>
                <a:gd name="connsiteX10" fmla="*/ 1417511 w 1573212"/>
                <a:gd name="connsiteY10" fmla="*/ 530993 h 1111250"/>
                <a:gd name="connsiteX11" fmla="*/ 1461514 w 1573212"/>
                <a:gd name="connsiteY11" fmla="*/ 507334 h 1111250"/>
                <a:gd name="connsiteX12" fmla="*/ 1505516 w 1573212"/>
                <a:gd name="connsiteY12" fmla="*/ 493815 h 1111250"/>
                <a:gd name="connsiteX13" fmla="*/ 1573212 w 1573212"/>
                <a:gd name="connsiteY13" fmla="*/ 571552 h 1111250"/>
                <a:gd name="connsiteX14" fmla="*/ 1510593 w 1573212"/>
                <a:gd name="connsiteY14" fmla="*/ 647598 h 1111250"/>
                <a:gd name="connsiteX15" fmla="*/ 1461514 w 1573212"/>
                <a:gd name="connsiteY15" fmla="*/ 635769 h 1111250"/>
                <a:gd name="connsiteX16" fmla="*/ 1414126 w 1573212"/>
                <a:gd name="connsiteY16" fmla="*/ 608730 h 1111250"/>
                <a:gd name="connsiteX17" fmla="*/ 1414126 w 1573212"/>
                <a:gd name="connsiteY17" fmla="*/ 610420 h 1111250"/>
                <a:gd name="connsiteX18" fmla="*/ 1383663 w 1573212"/>
                <a:gd name="connsiteY18" fmla="*/ 601970 h 1111250"/>
                <a:gd name="connsiteX19" fmla="*/ 1253279 w 1573212"/>
                <a:gd name="connsiteY19" fmla="*/ 601970 h 1111250"/>
                <a:gd name="connsiteX20" fmla="*/ 1212850 w 1573212"/>
                <a:gd name="connsiteY20" fmla="*/ 601970 h 1111250"/>
                <a:gd name="connsiteX21" fmla="*/ 1212850 w 1573212"/>
                <a:gd name="connsiteY21" fmla="*/ 1111250 h 1111250"/>
                <a:gd name="connsiteX22" fmla="*/ 244594 w 1573212"/>
                <a:gd name="connsiteY22" fmla="*/ 1111250 h 1111250"/>
                <a:gd name="connsiteX23" fmla="*/ 244594 w 1573212"/>
                <a:gd name="connsiteY23" fmla="*/ 1074147 h 1111250"/>
                <a:gd name="connsiteX24" fmla="*/ 251342 w 1573212"/>
                <a:gd name="connsiteY24" fmla="*/ 1048850 h 1111250"/>
                <a:gd name="connsiteX25" fmla="*/ 271584 w 1573212"/>
                <a:gd name="connsiteY25" fmla="*/ 1015120 h 1111250"/>
                <a:gd name="connsiteX26" fmla="*/ 290139 w 1573212"/>
                <a:gd name="connsiteY26" fmla="*/ 952720 h 1111250"/>
                <a:gd name="connsiteX27" fmla="*/ 177120 w 1573212"/>
                <a:gd name="connsiteY27" fmla="*/ 856590 h 1111250"/>
                <a:gd name="connsiteX28" fmla="*/ 64100 w 1573212"/>
                <a:gd name="connsiteY28" fmla="*/ 945974 h 1111250"/>
                <a:gd name="connsiteX29" fmla="*/ 64100 w 1573212"/>
                <a:gd name="connsiteY29" fmla="*/ 949347 h 1111250"/>
                <a:gd name="connsiteX30" fmla="*/ 80969 w 1573212"/>
                <a:gd name="connsiteY30" fmla="*/ 1015120 h 1111250"/>
                <a:gd name="connsiteX31" fmla="*/ 102898 w 1573212"/>
                <a:gd name="connsiteY31" fmla="*/ 1053910 h 1111250"/>
                <a:gd name="connsiteX32" fmla="*/ 107959 w 1573212"/>
                <a:gd name="connsiteY32" fmla="*/ 1074147 h 1111250"/>
                <a:gd name="connsiteX33" fmla="*/ 107959 w 1573212"/>
                <a:gd name="connsiteY33" fmla="*/ 1111250 h 1111250"/>
                <a:gd name="connsiteX34" fmla="*/ 0 w 1573212"/>
                <a:gd name="connsiteY34" fmla="*/ 1111250 h 1111250"/>
                <a:gd name="connsiteX35" fmla="*/ 0 w 1573212"/>
                <a:gd name="connsiteY35" fmla="*/ 381000 h 1111250"/>
                <a:gd name="connsiteX36" fmla="*/ 812515 w 1573212"/>
                <a:gd name="connsiteY36" fmla="*/ 381000 h 1111250"/>
                <a:gd name="connsiteX37" fmla="*/ 977141 w 1573212"/>
                <a:gd name="connsiteY37" fmla="*/ 381000 h 1111250"/>
                <a:gd name="connsiteX38" fmla="*/ 977141 w 1573212"/>
                <a:gd name="connsiteY38" fmla="*/ 187128 h 1111250"/>
                <a:gd name="connsiteX39" fmla="*/ 968772 w 1573212"/>
                <a:gd name="connsiteY39" fmla="*/ 153412 h 1111250"/>
                <a:gd name="connsiteX40" fmla="*/ 967098 w 1573212"/>
                <a:gd name="connsiteY40" fmla="*/ 153412 h 1111250"/>
                <a:gd name="connsiteX41" fmla="*/ 943665 w 1573212"/>
                <a:gd name="connsiteY41" fmla="*/ 109580 h 1111250"/>
                <a:gd name="connsiteX42" fmla="*/ 931949 w 1573212"/>
                <a:gd name="connsiteY42" fmla="*/ 65748 h 1111250"/>
                <a:gd name="connsiteX43" fmla="*/ 1007269 w 1573212"/>
                <a:gd name="connsiteY43" fmla="*/ 0 h 111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73212" h="1111250">
                  <a:moveTo>
                    <a:pt x="1007269" y="0"/>
                  </a:moveTo>
                  <a:cubicBezTo>
                    <a:pt x="1047440" y="0"/>
                    <a:pt x="1080916" y="26974"/>
                    <a:pt x="1082589" y="60690"/>
                  </a:cubicBezTo>
                  <a:cubicBezTo>
                    <a:pt x="1084263" y="79235"/>
                    <a:pt x="1080916" y="96093"/>
                    <a:pt x="1070873" y="109580"/>
                  </a:cubicBezTo>
                  <a:cubicBezTo>
                    <a:pt x="1057483" y="128124"/>
                    <a:pt x="1052461" y="138239"/>
                    <a:pt x="1045766" y="156783"/>
                  </a:cubicBezTo>
                  <a:cubicBezTo>
                    <a:pt x="1045766" y="156783"/>
                    <a:pt x="1045766" y="156783"/>
                    <a:pt x="1037397" y="187128"/>
                  </a:cubicBezTo>
                  <a:cubicBezTo>
                    <a:pt x="1037397" y="187128"/>
                    <a:pt x="1037397" y="187128"/>
                    <a:pt x="1037397" y="381000"/>
                  </a:cubicBezTo>
                  <a:lnTo>
                    <a:pt x="1212850" y="381000"/>
                  </a:lnTo>
                  <a:lnTo>
                    <a:pt x="1212850" y="540926"/>
                  </a:lnTo>
                  <a:lnTo>
                    <a:pt x="1213365" y="540922"/>
                  </a:lnTo>
                  <a:cubicBezTo>
                    <a:pt x="1237694" y="540710"/>
                    <a:pt x="1286350" y="540288"/>
                    <a:pt x="1383663" y="539443"/>
                  </a:cubicBezTo>
                  <a:cubicBezTo>
                    <a:pt x="1383663" y="539443"/>
                    <a:pt x="1383663" y="539443"/>
                    <a:pt x="1417511" y="530993"/>
                  </a:cubicBezTo>
                  <a:cubicBezTo>
                    <a:pt x="1434435" y="524234"/>
                    <a:pt x="1444590" y="519164"/>
                    <a:pt x="1461514" y="507334"/>
                  </a:cubicBezTo>
                  <a:cubicBezTo>
                    <a:pt x="1475053" y="497195"/>
                    <a:pt x="1488592" y="492125"/>
                    <a:pt x="1505516" y="493815"/>
                  </a:cubicBezTo>
                  <a:cubicBezTo>
                    <a:pt x="1542749" y="493815"/>
                    <a:pt x="1573212" y="529303"/>
                    <a:pt x="1573212" y="571552"/>
                  </a:cubicBezTo>
                  <a:cubicBezTo>
                    <a:pt x="1573212" y="612110"/>
                    <a:pt x="1546134" y="644218"/>
                    <a:pt x="1510593" y="647598"/>
                  </a:cubicBezTo>
                  <a:cubicBezTo>
                    <a:pt x="1491977" y="649288"/>
                    <a:pt x="1476745" y="645908"/>
                    <a:pt x="1461514" y="635769"/>
                  </a:cubicBezTo>
                  <a:cubicBezTo>
                    <a:pt x="1442897" y="620559"/>
                    <a:pt x="1434435" y="615490"/>
                    <a:pt x="1414126" y="608730"/>
                  </a:cubicBezTo>
                  <a:cubicBezTo>
                    <a:pt x="1414126" y="608730"/>
                    <a:pt x="1414126" y="608730"/>
                    <a:pt x="1414126" y="610420"/>
                  </a:cubicBezTo>
                  <a:lnTo>
                    <a:pt x="1383663" y="601970"/>
                  </a:lnTo>
                  <a:cubicBezTo>
                    <a:pt x="1383663" y="601970"/>
                    <a:pt x="1383663" y="601970"/>
                    <a:pt x="1253279" y="601970"/>
                  </a:cubicBezTo>
                  <a:lnTo>
                    <a:pt x="1212850" y="601970"/>
                  </a:lnTo>
                  <a:lnTo>
                    <a:pt x="1212850" y="1111250"/>
                  </a:lnTo>
                  <a:cubicBezTo>
                    <a:pt x="1212850" y="1111250"/>
                    <a:pt x="1212850" y="1111250"/>
                    <a:pt x="244594" y="1111250"/>
                  </a:cubicBezTo>
                  <a:cubicBezTo>
                    <a:pt x="244594" y="1111250"/>
                    <a:pt x="244594" y="1111250"/>
                    <a:pt x="244594" y="1074147"/>
                  </a:cubicBezTo>
                  <a:cubicBezTo>
                    <a:pt x="244594" y="1074147"/>
                    <a:pt x="244594" y="1074147"/>
                    <a:pt x="251342" y="1048850"/>
                  </a:cubicBezTo>
                  <a:cubicBezTo>
                    <a:pt x="256402" y="1035358"/>
                    <a:pt x="259776" y="1028612"/>
                    <a:pt x="271584" y="1015120"/>
                  </a:cubicBezTo>
                  <a:cubicBezTo>
                    <a:pt x="285079" y="996569"/>
                    <a:pt x="290139" y="976331"/>
                    <a:pt x="290139" y="952720"/>
                  </a:cubicBezTo>
                  <a:cubicBezTo>
                    <a:pt x="290139" y="900439"/>
                    <a:pt x="239534" y="856590"/>
                    <a:pt x="177120" y="856590"/>
                  </a:cubicBezTo>
                  <a:cubicBezTo>
                    <a:pt x="118080" y="856590"/>
                    <a:pt x="69161" y="895380"/>
                    <a:pt x="64100" y="945974"/>
                  </a:cubicBezTo>
                  <a:cubicBezTo>
                    <a:pt x="64100" y="947661"/>
                    <a:pt x="64100" y="947661"/>
                    <a:pt x="64100" y="949347"/>
                  </a:cubicBezTo>
                  <a:cubicBezTo>
                    <a:pt x="60727" y="972958"/>
                    <a:pt x="67474" y="994882"/>
                    <a:pt x="80969" y="1015120"/>
                  </a:cubicBezTo>
                  <a:cubicBezTo>
                    <a:pt x="92777" y="1030299"/>
                    <a:pt x="96151" y="1037045"/>
                    <a:pt x="102898" y="1053910"/>
                  </a:cubicBezTo>
                  <a:cubicBezTo>
                    <a:pt x="102898" y="1053910"/>
                    <a:pt x="102898" y="1053910"/>
                    <a:pt x="107959" y="1074147"/>
                  </a:cubicBezTo>
                  <a:cubicBezTo>
                    <a:pt x="107959" y="1074147"/>
                    <a:pt x="107959" y="1074147"/>
                    <a:pt x="107959" y="1111250"/>
                  </a:cubicBezTo>
                  <a:cubicBezTo>
                    <a:pt x="107959" y="1111250"/>
                    <a:pt x="107959" y="1111250"/>
                    <a:pt x="0" y="1111250"/>
                  </a:cubicBezTo>
                  <a:cubicBezTo>
                    <a:pt x="0" y="1111250"/>
                    <a:pt x="0" y="1111250"/>
                    <a:pt x="0" y="381000"/>
                  </a:cubicBezTo>
                  <a:cubicBezTo>
                    <a:pt x="0" y="381000"/>
                    <a:pt x="0" y="381000"/>
                    <a:pt x="812515" y="381000"/>
                  </a:cubicBezTo>
                  <a:lnTo>
                    <a:pt x="977141" y="381000"/>
                  </a:lnTo>
                  <a:cubicBezTo>
                    <a:pt x="977141" y="381000"/>
                    <a:pt x="977141" y="381000"/>
                    <a:pt x="977141" y="187128"/>
                  </a:cubicBezTo>
                  <a:cubicBezTo>
                    <a:pt x="977141" y="187128"/>
                    <a:pt x="977141" y="187128"/>
                    <a:pt x="968772" y="153412"/>
                  </a:cubicBezTo>
                  <a:cubicBezTo>
                    <a:pt x="968772" y="153412"/>
                    <a:pt x="968772" y="153412"/>
                    <a:pt x="967098" y="153412"/>
                  </a:cubicBezTo>
                  <a:cubicBezTo>
                    <a:pt x="962077" y="136553"/>
                    <a:pt x="955382" y="126438"/>
                    <a:pt x="943665" y="109580"/>
                  </a:cubicBezTo>
                  <a:cubicBezTo>
                    <a:pt x="933623" y="96093"/>
                    <a:pt x="930275" y="82606"/>
                    <a:pt x="931949" y="65748"/>
                  </a:cubicBezTo>
                  <a:cubicBezTo>
                    <a:pt x="931949" y="28659"/>
                    <a:pt x="965425" y="0"/>
                    <a:pt x="1007269"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6" name="Freeform 95"/>
            <p:cNvSpPr>
              <a:spLocks/>
            </p:cNvSpPr>
            <p:nvPr/>
          </p:nvSpPr>
          <p:spPr bwMode="auto">
            <a:xfrm>
              <a:off x="3135313" y="3357562"/>
              <a:ext cx="1057275" cy="1060450"/>
            </a:xfrm>
            <a:custGeom>
              <a:avLst/>
              <a:gdLst>
                <a:gd name="connsiteX0" fmla="*/ 179388 w 1057275"/>
                <a:gd name="connsiteY0" fmla="*/ 0 h 1060450"/>
                <a:gd name="connsiteX1" fmla="*/ 255484 w 1057275"/>
                <a:gd name="connsiteY1" fmla="*/ 60722 h 1060450"/>
                <a:gd name="connsiteX2" fmla="*/ 243647 w 1057275"/>
                <a:gd name="connsiteY2" fmla="*/ 109637 h 1060450"/>
                <a:gd name="connsiteX3" fmla="*/ 216590 w 1057275"/>
                <a:gd name="connsiteY3" fmla="*/ 156865 h 1060450"/>
                <a:gd name="connsiteX4" fmla="*/ 218281 w 1057275"/>
                <a:gd name="connsiteY4" fmla="*/ 156865 h 1060450"/>
                <a:gd name="connsiteX5" fmla="*/ 209826 w 1057275"/>
                <a:gd name="connsiteY5" fmla="*/ 187226 h 1060450"/>
                <a:gd name="connsiteX6" fmla="*/ 209826 w 1057275"/>
                <a:gd name="connsiteY6" fmla="*/ 314912 h 1060450"/>
                <a:gd name="connsiteX7" fmla="*/ 209826 w 1057275"/>
                <a:gd name="connsiteY7" fmla="*/ 330200 h 1060450"/>
                <a:gd name="connsiteX8" fmla="*/ 264532 w 1057275"/>
                <a:gd name="connsiteY8" fmla="*/ 330200 h 1060450"/>
                <a:gd name="connsiteX9" fmla="*/ 814068 w 1057275"/>
                <a:gd name="connsiteY9" fmla="*/ 330200 h 1060450"/>
                <a:gd name="connsiteX10" fmla="*/ 788734 w 1057275"/>
                <a:gd name="connsiteY10" fmla="*/ 449941 h 1060450"/>
                <a:gd name="connsiteX11" fmla="*/ 1057275 w 1057275"/>
                <a:gd name="connsiteY11" fmla="*/ 1060450 h 1060450"/>
                <a:gd name="connsiteX12" fmla="*/ 660375 w 1057275"/>
                <a:gd name="connsiteY12" fmla="*/ 1060450 h 1060450"/>
                <a:gd name="connsiteX13" fmla="*/ 660375 w 1057275"/>
                <a:gd name="connsiteY13" fmla="*/ 1009856 h 1060450"/>
                <a:gd name="connsiteX14" fmla="*/ 667131 w 1057275"/>
                <a:gd name="connsiteY14" fmla="*/ 984558 h 1060450"/>
                <a:gd name="connsiteX15" fmla="*/ 687398 w 1057275"/>
                <a:gd name="connsiteY15" fmla="*/ 949142 h 1060450"/>
                <a:gd name="connsiteX16" fmla="*/ 705976 w 1057275"/>
                <a:gd name="connsiteY16" fmla="*/ 888428 h 1060450"/>
                <a:gd name="connsiteX17" fmla="*/ 592817 w 1057275"/>
                <a:gd name="connsiteY17" fmla="*/ 790612 h 1060450"/>
                <a:gd name="connsiteX18" fmla="*/ 479658 w 1057275"/>
                <a:gd name="connsiteY18" fmla="*/ 879996 h 1060450"/>
                <a:gd name="connsiteX19" fmla="*/ 479658 w 1057275"/>
                <a:gd name="connsiteY19" fmla="*/ 881682 h 1060450"/>
                <a:gd name="connsiteX20" fmla="*/ 479658 w 1057275"/>
                <a:gd name="connsiteY20" fmla="*/ 883369 h 1060450"/>
                <a:gd name="connsiteX21" fmla="*/ 496548 w 1057275"/>
                <a:gd name="connsiteY21" fmla="*/ 949142 h 1060450"/>
                <a:gd name="connsiteX22" fmla="*/ 518504 w 1057275"/>
                <a:gd name="connsiteY22" fmla="*/ 987931 h 1060450"/>
                <a:gd name="connsiteX23" fmla="*/ 523571 w 1057275"/>
                <a:gd name="connsiteY23" fmla="*/ 1009856 h 1060450"/>
                <a:gd name="connsiteX24" fmla="*/ 523571 w 1057275"/>
                <a:gd name="connsiteY24" fmla="*/ 1060450 h 1060450"/>
                <a:gd name="connsiteX25" fmla="*/ 0 w 1057275"/>
                <a:gd name="connsiteY25" fmla="*/ 1060450 h 1060450"/>
                <a:gd name="connsiteX26" fmla="*/ 0 w 1057275"/>
                <a:gd name="connsiteY26" fmla="*/ 588233 h 1060450"/>
                <a:gd name="connsiteX27" fmla="*/ 47290 w 1057275"/>
                <a:gd name="connsiteY27" fmla="*/ 588233 h 1060450"/>
                <a:gd name="connsiteX28" fmla="*/ 74313 w 1057275"/>
                <a:gd name="connsiteY28" fmla="*/ 594979 h 1060450"/>
                <a:gd name="connsiteX29" fmla="*/ 108092 w 1057275"/>
                <a:gd name="connsiteY29" fmla="*/ 615217 h 1060450"/>
                <a:gd name="connsiteX30" fmla="*/ 168894 w 1057275"/>
                <a:gd name="connsiteY30" fmla="*/ 633768 h 1060450"/>
                <a:gd name="connsiteX31" fmla="*/ 266852 w 1057275"/>
                <a:gd name="connsiteY31" fmla="*/ 520773 h 1060450"/>
                <a:gd name="connsiteX32" fmla="*/ 177339 w 1057275"/>
                <a:gd name="connsiteY32" fmla="*/ 407779 h 1060450"/>
                <a:gd name="connsiteX33" fmla="*/ 173961 w 1057275"/>
                <a:gd name="connsiteY33" fmla="*/ 407779 h 1060450"/>
                <a:gd name="connsiteX34" fmla="*/ 108092 w 1057275"/>
                <a:gd name="connsiteY34" fmla="*/ 424644 h 1060450"/>
                <a:gd name="connsiteX35" fmla="*/ 69246 w 1057275"/>
                <a:gd name="connsiteY35" fmla="*/ 446568 h 1060450"/>
                <a:gd name="connsiteX36" fmla="*/ 47290 w 1057275"/>
                <a:gd name="connsiteY36" fmla="*/ 451627 h 1060450"/>
                <a:gd name="connsiteX37" fmla="*/ 0 w 1057275"/>
                <a:gd name="connsiteY37" fmla="*/ 451627 h 1060450"/>
                <a:gd name="connsiteX38" fmla="*/ 0 w 1057275"/>
                <a:gd name="connsiteY38" fmla="*/ 330200 h 1060450"/>
                <a:gd name="connsiteX39" fmla="*/ 144887 w 1057275"/>
                <a:gd name="connsiteY39" fmla="*/ 330200 h 1060450"/>
                <a:gd name="connsiteX40" fmla="*/ 148527 w 1057275"/>
                <a:gd name="connsiteY40" fmla="*/ 330200 h 1060450"/>
                <a:gd name="connsiteX41" fmla="*/ 148236 w 1057275"/>
                <a:gd name="connsiteY41" fmla="*/ 297416 h 1060450"/>
                <a:gd name="connsiteX42" fmla="*/ 147258 w 1057275"/>
                <a:gd name="connsiteY42" fmla="*/ 187226 h 1060450"/>
                <a:gd name="connsiteX43" fmla="*/ 138803 w 1057275"/>
                <a:gd name="connsiteY43" fmla="*/ 153492 h 1060450"/>
                <a:gd name="connsiteX44" fmla="*/ 115128 w 1057275"/>
                <a:gd name="connsiteY44" fmla="*/ 109637 h 1060450"/>
                <a:gd name="connsiteX45" fmla="*/ 101600 w 1057275"/>
                <a:gd name="connsiteY45" fmla="*/ 65782 h 1060450"/>
                <a:gd name="connsiteX46" fmla="*/ 179388 w 1057275"/>
                <a:gd name="connsiteY46" fmla="*/ 0 h 10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57275" h="1060450">
                  <a:moveTo>
                    <a:pt x="179388" y="0"/>
                  </a:moveTo>
                  <a:cubicBezTo>
                    <a:pt x="219972" y="0"/>
                    <a:pt x="252102" y="26988"/>
                    <a:pt x="255484" y="60722"/>
                  </a:cubicBezTo>
                  <a:cubicBezTo>
                    <a:pt x="257175" y="80963"/>
                    <a:pt x="253793" y="96143"/>
                    <a:pt x="243647" y="109637"/>
                  </a:cubicBezTo>
                  <a:cubicBezTo>
                    <a:pt x="230119" y="128191"/>
                    <a:pt x="223354" y="138311"/>
                    <a:pt x="216590" y="156865"/>
                  </a:cubicBezTo>
                  <a:cubicBezTo>
                    <a:pt x="216590" y="156865"/>
                    <a:pt x="216590" y="156865"/>
                    <a:pt x="218281" y="156865"/>
                  </a:cubicBezTo>
                  <a:lnTo>
                    <a:pt x="209826" y="187226"/>
                  </a:lnTo>
                  <a:cubicBezTo>
                    <a:pt x="209826" y="187226"/>
                    <a:pt x="209826" y="187226"/>
                    <a:pt x="209826" y="314912"/>
                  </a:cubicBezTo>
                  <a:lnTo>
                    <a:pt x="209826" y="330200"/>
                  </a:lnTo>
                  <a:lnTo>
                    <a:pt x="264532" y="330200"/>
                  </a:lnTo>
                  <a:cubicBezTo>
                    <a:pt x="384774" y="330200"/>
                    <a:pt x="559672" y="330200"/>
                    <a:pt x="814068" y="330200"/>
                  </a:cubicBezTo>
                  <a:cubicBezTo>
                    <a:pt x="802246" y="406092"/>
                    <a:pt x="787045" y="419584"/>
                    <a:pt x="788734" y="449941"/>
                  </a:cubicBezTo>
                  <a:cubicBezTo>
                    <a:pt x="797179" y="616903"/>
                    <a:pt x="1057275" y="1060450"/>
                    <a:pt x="1057275" y="1060450"/>
                  </a:cubicBezTo>
                  <a:cubicBezTo>
                    <a:pt x="1057275" y="1060450"/>
                    <a:pt x="1057275" y="1060450"/>
                    <a:pt x="660375" y="1060450"/>
                  </a:cubicBezTo>
                  <a:cubicBezTo>
                    <a:pt x="660375" y="1060450"/>
                    <a:pt x="660375" y="1060450"/>
                    <a:pt x="660375" y="1009856"/>
                  </a:cubicBezTo>
                  <a:cubicBezTo>
                    <a:pt x="660375" y="1009856"/>
                    <a:pt x="660375" y="1009856"/>
                    <a:pt x="667131" y="984558"/>
                  </a:cubicBezTo>
                  <a:cubicBezTo>
                    <a:pt x="672197" y="971066"/>
                    <a:pt x="675575" y="964320"/>
                    <a:pt x="687398" y="949142"/>
                  </a:cubicBezTo>
                  <a:cubicBezTo>
                    <a:pt x="700909" y="930591"/>
                    <a:pt x="705976" y="910353"/>
                    <a:pt x="705976" y="888428"/>
                  </a:cubicBezTo>
                  <a:cubicBezTo>
                    <a:pt x="705976" y="834461"/>
                    <a:pt x="655308" y="790612"/>
                    <a:pt x="592817" y="790612"/>
                  </a:cubicBezTo>
                  <a:cubicBezTo>
                    <a:pt x="532016" y="790612"/>
                    <a:pt x="484725" y="829401"/>
                    <a:pt x="479658" y="879996"/>
                  </a:cubicBezTo>
                  <a:cubicBezTo>
                    <a:pt x="479658" y="879996"/>
                    <a:pt x="479658" y="879996"/>
                    <a:pt x="479658" y="881682"/>
                  </a:cubicBezTo>
                  <a:cubicBezTo>
                    <a:pt x="479658" y="881682"/>
                    <a:pt x="479658" y="883369"/>
                    <a:pt x="479658" y="883369"/>
                  </a:cubicBezTo>
                  <a:cubicBezTo>
                    <a:pt x="476281" y="908666"/>
                    <a:pt x="483036" y="928904"/>
                    <a:pt x="496548" y="949142"/>
                  </a:cubicBezTo>
                  <a:cubicBezTo>
                    <a:pt x="508370" y="964320"/>
                    <a:pt x="511748" y="972753"/>
                    <a:pt x="518504" y="987931"/>
                  </a:cubicBezTo>
                  <a:lnTo>
                    <a:pt x="523571" y="1009856"/>
                  </a:lnTo>
                  <a:cubicBezTo>
                    <a:pt x="523571" y="1009856"/>
                    <a:pt x="523571" y="1009856"/>
                    <a:pt x="523571" y="1060450"/>
                  </a:cubicBezTo>
                  <a:cubicBezTo>
                    <a:pt x="523571" y="1060450"/>
                    <a:pt x="523571" y="1060450"/>
                    <a:pt x="0" y="1060450"/>
                  </a:cubicBezTo>
                  <a:cubicBezTo>
                    <a:pt x="0" y="1060450"/>
                    <a:pt x="0" y="1060450"/>
                    <a:pt x="0" y="588233"/>
                  </a:cubicBezTo>
                  <a:cubicBezTo>
                    <a:pt x="0" y="588233"/>
                    <a:pt x="0" y="588233"/>
                    <a:pt x="47290" y="588233"/>
                  </a:cubicBezTo>
                  <a:cubicBezTo>
                    <a:pt x="47290" y="588233"/>
                    <a:pt x="47290" y="588233"/>
                    <a:pt x="74313" y="594979"/>
                  </a:cubicBezTo>
                  <a:cubicBezTo>
                    <a:pt x="87825" y="600038"/>
                    <a:pt x="94580" y="605098"/>
                    <a:pt x="108092" y="615217"/>
                  </a:cubicBezTo>
                  <a:cubicBezTo>
                    <a:pt x="126670" y="628709"/>
                    <a:pt x="146938" y="633768"/>
                    <a:pt x="168894" y="633768"/>
                  </a:cubicBezTo>
                  <a:cubicBezTo>
                    <a:pt x="222940" y="633768"/>
                    <a:pt x="266852" y="583174"/>
                    <a:pt x="266852" y="520773"/>
                  </a:cubicBezTo>
                  <a:cubicBezTo>
                    <a:pt x="266852" y="461746"/>
                    <a:pt x="228007" y="412838"/>
                    <a:pt x="177339" y="407779"/>
                  </a:cubicBezTo>
                  <a:cubicBezTo>
                    <a:pt x="175650" y="407779"/>
                    <a:pt x="175650" y="407779"/>
                    <a:pt x="173961" y="407779"/>
                  </a:cubicBezTo>
                  <a:cubicBezTo>
                    <a:pt x="150316" y="404406"/>
                    <a:pt x="128359" y="411152"/>
                    <a:pt x="108092" y="424644"/>
                  </a:cubicBezTo>
                  <a:cubicBezTo>
                    <a:pt x="92891" y="436449"/>
                    <a:pt x="86136" y="439822"/>
                    <a:pt x="69246" y="446568"/>
                  </a:cubicBezTo>
                  <a:cubicBezTo>
                    <a:pt x="69246" y="446568"/>
                    <a:pt x="69246" y="446568"/>
                    <a:pt x="47290" y="451627"/>
                  </a:cubicBezTo>
                  <a:cubicBezTo>
                    <a:pt x="47290" y="451627"/>
                    <a:pt x="47290" y="451627"/>
                    <a:pt x="0" y="451627"/>
                  </a:cubicBezTo>
                  <a:cubicBezTo>
                    <a:pt x="0" y="451627"/>
                    <a:pt x="0" y="451627"/>
                    <a:pt x="0" y="330200"/>
                  </a:cubicBezTo>
                  <a:cubicBezTo>
                    <a:pt x="0" y="330200"/>
                    <a:pt x="0" y="330200"/>
                    <a:pt x="144887" y="330200"/>
                  </a:cubicBezTo>
                  <a:lnTo>
                    <a:pt x="148527" y="330200"/>
                  </a:lnTo>
                  <a:lnTo>
                    <a:pt x="148236" y="297416"/>
                  </a:lnTo>
                  <a:cubicBezTo>
                    <a:pt x="147998" y="270613"/>
                    <a:pt x="147681" y="234876"/>
                    <a:pt x="147258" y="187226"/>
                  </a:cubicBezTo>
                  <a:cubicBezTo>
                    <a:pt x="147258" y="187226"/>
                    <a:pt x="147258" y="187226"/>
                    <a:pt x="138803" y="153492"/>
                  </a:cubicBezTo>
                  <a:cubicBezTo>
                    <a:pt x="132039" y="136624"/>
                    <a:pt x="126966" y="126504"/>
                    <a:pt x="115128" y="109637"/>
                  </a:cubicBezTo>
                  <a:cubicBezTo>
                    <a:pt x="104982" y="96143"/>
                    <a:pt x="101600" y="82649"/>
                    <a:pt x="101600" y="65782"/>
                  </a:cubicBezTo>
                  <a:cubicBezTo>
                    <a:pt x="101600" y="28674"/>
                    <a:pt x="137112" y="0"/>
                    <a:pt x="179388"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7" name="Freeform 96"/>
            <p:cNvSpPr>
              <a:spLocks/>
            </p:cNvSpPr>
            <p:nvPr/>
          </p:nvSpPr>
          <p:spPr bwMode="auto">
            <a:xfrm>
              <a:off x="914400" y="2835276"/>
              <a:ext cx="758825" cy="728663"/>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8" name="Rectangle 97"/>
          <p:cNvSpPr/>
          <p:nvPr/>
        </p:nvSpPr>
        <p:spPr>
          <a:xfrm>
            <a:off x="9917323" y="4658411"/>
            <a:ext cx="1040478" cy="461665"/>
          </a:xfrm>
          <a:prstGeom prst="rect">
            <a:avLst/>
          </a:prstGeom>
        </p:spPr>
        <p:txBody>
          <a:bodyPr wrap="none">
            <a:spAutoFit/>
          </a:bodyPr>
          <a:lstStyle/>
          <a:p>
            <a:r>
              <a:rPr lang="en-US" sz="1200" dirty="0" err="1">
                <a:latin typeface="Maiandra GD" panose="020E0502030308020204" pitchFamily="34" charset="0"/>
              </a:rPr>
              <a:t>Bediroglu</a:t>
            </a:r>
            <a:r>
              <a:rPr lang="en-US" sz="1200" dirty="0">
                <a:latin typeface="Maiandra GD" panose="020E0502030308020204" pitchFamily="34" charset="0"/>
              </a:rPr>
              <a:t> et </a:t>
            </a:r>
          </a:p>
          <a:p>
            <a:r>
              <a:rPr lang="en-US" sz="1200" dirty="0">
                <a:latin typeface="Maiandra GD" panose="020E0502030308020204" pitchFamily="34" charset="0"/>
              </a:rPr>
              <a:t>al. (2018)</a:t>
            </a:r>
          </a:p>
        </p:txBody>
      </p:sp>
      <p:sp>
        <p:nvSpPr>
          <p:cNvPr id="99" name="Rectangle 98"/>
          <p:cNvSpPr/>
          <p:nvPr/>
        </p:nvSpPr>
        <p:spPr>
          <a:xfrm>
            <a:off x="10488899" y="5339936"/>
            <a:ext cx="910827" cy="276999"/>
          </a:xfrm>
          <a:prstGeom prst="rect">
            <a:avLst/>
          </a:prstGeom>
        </p:spPr>
        <p:txBody>
          <a:bodyPr wrap="none">
            <a:spAutoFit/>
          </a:bodyPr>
          <a:lstStyle/>
          <a:p>
            <a:r>
              <a:rPr lang="en-US" sz="1200" dirty="0" err="1">
                <a:latin typeface="Maiandra GD" panose="020E0502030308020204" pitchFamily="34" charset="0"/>
              </a:rPr>
              <a:t>Melo</a:t>
            </a:r>
            <a:r>
              <a:rPr lang="en-US" sz="1200" dirty="0">
                <a:latin typeface="Maiandra GD" panose="020E0502030308020204" pitchFamily="34" charset="0"/>
              </a:rPr>
              <a:t> 2018</a:t>
            </a:r>
          </a:p>
        </p:txBody>
      </p:sp>
      <p:sp>
        <p:nvSpPr>
          <p:cNvPr id="100" name="Rectangle 99"/>
          <p:cNvSpPr/>
          <p:nvPr/>
        </p:nvSpPr>
        <p:spPr>
          <a:xfrm>
            <a:off x="9211628" y="5265276"/>
            <a:ext cx="1014793" cy="461665"/>
          </a:xfrm>
          <a:prstGeom prst="rect">
            <a:avLst/>
          </a:prstGeom>
        </p:spPr>
        <p:txBody>
          <a:bodyPr wrap="square">
            <a:spAutoFit/>
          </a:bodyPr>
          <a:lstStyle/>
          <a:p>
            <a:r>
              <a:rPr lang="en-US" sz="1200" dirty="0">
                <a:latin typeface="Maiandra GD" panose="020E0502030308020204" pitchFamily="34" charset="0"/>
              </a:rPr>
              <a:t>Andresen et.</a:t>
            </a:r>
          </a:p>
          <a:p>
            <a:r>
              <a:rPr lang="en-US" sz="1200" dirty="0">
                <a:latin typeface="Maiandra GD" panose="020E0502030308020204" pitchFamily="34" charset="0"/>
              </a:rPr>
              <a:t>al 2013</a:t>
            </a:r>
          </a:p>
        </p:txBody>
      </p:sp>
      <p:sp>
        <p:nvSpPr>
          <p:cNvPr id="101" name="Rectangle 100"/>
          <p:cNvSpPr/>
          <p:nvPr/>
        </p:nvSpPr>
        <p:spPr>
          <a:xfrm>
            <a:off x="9869769" y="4072081"/>
            <a:ext cx="1167307" cy="461665"/>
          </a:xfrm>
          <a:prstGeom prst="rect">
            <a:avLst/>
          </a:prstGeom>
        </p:spPr>
        <p:txBody>
          <a:bodyPr wrap="none">
            <a:spAutoFit/>
          </a:bodyPr>
          <a:lstStyle/>
          <a:p>
            <a:r>
              <a:rPr lang="en-US" sz="1200" dirty="0">
                <a:latin typeface="Maiandra GD" panose="020E0502030308020204" pitchFamily="34" charset="0"/>
              </a:rPr>
              <a:t>Oliveira, et. Al</a:t>
            </a:r>
          </a:p>
          <a:p>
            <a:r>
              <a:rPr lang="en-US" sz="1200" dirty="0">
                <a:latin typeface="Maiandra GD" panose="020E0502030308020204" pitchFamily="34" charset="0"/>
              </a:rPr>
              <a:t>      2018</a:t>
            </a:r>
          </a:p>
        </p:txBody>
      </p:sp>
      <p:sp>
        <p:nvSpPr>
          <p:cNvPr id="102" name="Rectangle 101"/>
          <p:cNvSpPr/>
          <p:nvPr/>
        </p:nvSpPr>
        <p:spPr>
          <a:xfrm>
            <a:off x="11229531" y="4654238"/>
            <a:ext cx="808748" cy="461665"/>
          </a:xfrm>
          <a:prstGeom prst="rect">
            <a:avLst/>
          </a:prstGeom>
        </p:spPr>
        <p:txBody>
          <a:bodyPr wrap="none">
            <a:spAutoFit/>
          </a:bodyPr>
          <a:lstStyle/>
          <a:p>
            <a:r>
              <a:rPr lang="en-US" sz="1200" dirty="0" err="1">
                <a:latin typeface="Maiandra GD" panose="020E0502030308020204" pitchFamily="34" charset="0"/>
              </a:rPr>
              <a:t>Yar</a:t>
            </a:r>
            <a:r>
              <a:rPr lang="en-US" sz="1200" dirty="0">
                <a:latin typeface="Maiandra GD" panose="020E0502030308020204" pitchFamily="34" charset="0"/>
              </a:rPr>
              <a:t> et al. </a:t>
            </a:r>
          </a:p>
          <a:p>
            <a:r>
              <a:rPr lang="en-US" sz="1200" dirty="0">
                <a:latin typeface="Maiandra GD" panose="020E0502030308020204" pitchFamily="34" charset="0"/>
              </a:rPr>
              <a:t>2016</a:t>
            </a:r>
          </a:p>
        </p:txBody>
      </p:sp>
      <p:sp>
        <p:nvSpPr>
          <p:cNvPr id="103" name="Rectangle 102"/>
          <p:cNvSpPr/>
          <p:nvPr/>
        </p:nvSpPr>
        <p:spPr>
          <a:xfrm>
            <a:off x="10051629" y="3525021"/>
            <a:ext cx="902811" cy="461665"/>
          </a:xfrm>
          <a:prstGeom prst="rect">
            <a:avLst/>
          </a:prstGeom>
        </p:spPr>
        <p:txBody>
          <a:bodyPr wrap="none">
            <a:spAutoFit/>
          </a:bodyPr>
          <a:lstStyle/>
          <a:p>
            <a:r>
              <a:rPr lang="en-US" sz="1200" dirty="0" err="1">
                <a:latin typeface="Maiandra GD" panose="020E0502030308020204" pitchFamily="34" charset="0"/>
              </a:rPr>
              <a:t>Montolioa</a:t>
            </a:r>
            <a:endParaRPr lang="en-US" sz="1200" dirty="0">
              <a:latin typeface="Maiandra GD" panose="020E0502030308020204" pitchFamily="34" charset="0"/>
            </a:endParaRPr>
          </a:p>
          <a:p>
            <a:pPr algn="ctr"/>
            <a:r>
              <a:rPr lang="en-US" sz="1200" dirty="0">
                <a:latin typeface="Maiandra GD" panose="020E0502030308020204" pitchFamily="34" charset="0"/>
              </a:rPr>
              <a:t>2016</a:t>
            </a:r>
          </a:p>
        </p:txBody>
      </p:sp>
      <p:sp>
        <p:nvSpPr>
          <p:cNvPr id="104" name="Rectangle 103"/>
          <p:cNvSpPr/>
          <p:nvPr/>
        </p:nvSpPr>
        <p:spPr>
          <a:xfrm>
            <a:off x="8839097" y="4131491"/>
            <a:ext cx="981359" cy="446276"/>
          </a:xfrm>
          <a:prstGeom prst="rect">
            <a:avLst/>
          </a:prstGeom>
        </p:spPr>
        <p:txBody>
          <a:bodyPr wrap="none">
            <a:spAutoFit/>
          </a:bodyPr>
          <a:lstStyle/>
          <a:p>
            <a:r>
              <a:rPr lang="en-US" sz="1100" dirty="0">
                <a:latin typeface="Maiandra GD" panose="020E0502030308020204" pitchFamily="34" charset="0"/>
              </a:rPr>
              <a:t>Catlett et al. </a:t>
            </a:r>
          </a:p>
          <a:p>
            <a:r>
              <a:rPr lang="en-US" sz="1200" dirty="0">
                <a:latin typeface="Maiandra GD" panose="020E0502030308020204" pitchFamily="34" charset="0"/>
              </a:rPr>
              <a:t>2019</a:t>
            </a:r>
          </a:p>
        </p:txBody>
      </p:sp>
      <p:sp>
        <p:nvSpPr>
          <p:cNvPr id="105" name="Rectangle 104"/>
          <p:cNvSpPr/>
          <p:nvPr/>
        </p:nvSpPr>
        <p:spPr>
          <a:xfrm>
            <a:off x="10118866" y="5720361"/>
            <a:ext cx="1271502" cy="430887"/>
          </a:xfrm>
          <a:prstGeom prst="rect">
            <a:avLst/>
          </a:prstGeom>
        </p:spPr>
        <p:txBody>
          <a:bodyPr wrap="none">
            <a:spAutoFit/>
          </a:bodyPr>
          <a:lstStyle/>
          <a:p>
            <a:r>
              <a:rPr lang="en-US" sz="1100" dirty="0" err="1">
                <a:latin typeface="Maiandra GD" panose="020E0502030308020204" pitchFamily="34" charset="0"/>
              </a:rPr>
              <a:t>Vandeviver</a:t>
            </a:r>
            <a:r>
              <a:rPr lang="en-US" sz="1100" dirty="0">
                <a:latin typeface="Maiandra GD" panose="020E0502030308020204" pitchFamily="34" charset="0"/>
              </a:rPr>
              <a:t> et al. </a:t>
            </a:r>
          </a:p>
          <a:p>
            <a:r>
              <a:rPr lang="en-US" sz="1100" dirty="0">
                <a:latin typeface="Maiandra GD" panose="020E0502030308020204" pitchFamily="34" charset="0"/>
              </a:rPr>
              <a:t>2017</a:t>
            </a:r>
          </a:p>
        </p:txBody>
      </p:sp>
      <p:sp>
        <p:nvSpPr>
          <p:cNvPr id="106" name="Rectangle 105"/>
          <p:cNvSpPr/>
          <p:nvPr/>
        </p:nvSpPr>
        <p:spPr>
          <a:xfrm>
            <a:off x="8894041" y="4681533"/>
            <a:ext cx="793281" cy="478526"/>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8863566" y="4704446"/>
            <a:ext cx="830677" cy="430887"/>
          </a:xfrm>
          <a:prstGeom prst="rect">
            <a:avLst/>
          </a:prstGeom>
        </p:spPr>
        <p:txBody>
          <a:bodyPr wrap="none">
            <a:spAutoFit/>
          </a:bodyPr>
          <a:lstStyle/>
          <a:p>
            <a:r>
              <a:rPr lang="en-US" sz="1100" dirty="0" err="1">
                <a:latin typeface="Maiandra GD" panose="020E0502030308020204" pitchFamily="34" charset="0"/>
              </a:rPr>
              <a:t>Melgarejo</a:t>
            </a:r>
            <a:endParaRPr lang="en-US" sz="1100" dirty="0">
              <a:latin typeface="Maiandra GD" panose="020E0502030308020204" pitchFamily="34" charset="0"/>
            </a:endParaRPr>
          </a:p>
          <a:p>
            <a:r>
              <a:rPr lang="en-US" sz="1100" dirty="0">
                <a:latin typeface="Maiandra GD" panose="020E0502030308020204" pitchFamily="34" charset="0"/>
              </a:rPr>
              <a:t>et al. 2018</a:t>
            </a:r>
          </a:p>
        </p:txBody>
      </p:sp>
      <p:sp>
        <p:nvSpPr>
          <p:cNvPr id="108" name="Rectangle 107"/>
          <p:cNvSpPr/>
          <p:nvPr/>
        </p:nvSpPr>
        <p:spPr>
          <a:xfrm>
            <a:off x="5334785" y="3825722"/>
            <a:ext cx="676788" cy="369332"/>
          </a:xfrm>
          <a:prstGeom prst="rect">
            <a:avLst/>
          </a:prstGeom>
        </p:spPr>
        <p:txBody>
          <a:bodyPr wrap="none">
            <a:spAutoFit/>
          </a:bodyPr>
          <a:lstStyle/>
          <a:p>
            <a:r>
              <a:rPr lang="en-US" dirty="0">
                <a:latin typeface="Maiandra GD" panose="020E0502030308020204" pitchFamily="34" charset="0"/>
              </a:rPr>
              <a:t>47%</a:t>
            </a:r>
            <a:endParaRPr lang="en-US" dirty="0"/>
          </a:p>
        </p:txBody>
      </p:sp>
      <p:sp>
        <p:nvSpPr>
          <p:cNvPr id="109" name="Rectangle 108"/>
          <p:cNvSpPr/>
          <p:nvPr/>
        </p:nvSpPr>
        <p:spPr>
          <a:xfrm>
            <a:off x="5327529" y="4660291"/>
            <a:ext cx="676788" cy="369332"/>
          </a:xfrm>
          <a:prstGeom prst="rect">
            <a:avLst/>
          </a:prstGeom>
        </p:spPr>
        <p:txBody>
          <a:bodyPr wrap="none">
            <a:spAutoFit/>
          </a:bodyPr>
          <a:lstStyle/>
          <a:p>
            <a:r>
              <a:rPr lang="en-US" dirty="0">
                <a:latin typeface="Maiandra GD" panose="020E0502030308020204" pitchFamily="34" charset="0"/>
              </a:rPr>
              <a:t>33%</a:t>
            </a:r>
            <a:endParaRPr lang="en-US" dirty="0"/>
          </a:p>
        </p:txBody>
      </p:sp>
      <p:sp>
        <p:nvSpPr>
          <p:cNvPr id="110" name="Rectangle 109"/>
          <p:cNvSpPr/>
          <p:nvPr/>
        </p:nvSpPr>
        <p:spPr>
          <a:xfrm>
            <a:off x="5332641" y="5467328"/>
            <a:ext cx="681597" cy="369332"/>
          </a:xfrm>
          <a:prstGeom prst="rect">
            <a:avLst/>
          </a:prstGeom>
        </p:spPr>
        <p:txBody>
          <a:bodyPr wrap="none">
            <a:spAutoFit/>
          </a:bodyPr>
          <a:lstStyle/>
          <a:p>
            <a:r>
              <a:rPr lang="en-US" dirty="0">
                <a:latin typeface="Maiandra GD" panose="020E0502030308020204" pitchFamily="34" charset="0"/>
              </a:rPr>
              <a:t>20%</a:t>
            </a:r>
            <a:endParaRPr lang="en-US" dirty="0"/>
          </a:p>
        </p:txBody>
      </p:sp>
    </p:spTree>
    <p:extLst>
      <p:ext uri="{BB962C8B-B14F-4D97-AF65-F5344CB8AC3E}">
        <p14:creationId xmlns:p14="http://schemas.microsoft.com/office/powerpoint/2010/main" val="43419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005" y="12186"/>
            <a:ext cx="9623665" cy="1042047"/>
            <a:chOff x="1596005" y="12186"/>
            <a:chExt cx="9623665" cy="1042047"/>
          </a:xfrm>
        </p:grpSpPr>
        <p:pic>
          <p:nvPicPr>
            <p:cNvPr id="3" name="Picture 2">
              <a:extLst>
                <a:ext uri="{FF2B5EF4-FFF2-40B4-BE49-F238E27FC236}">
                  <a16:creationId xmlns:a16="http://schemas.microsoft.com/office/drawing/2014/main" id="{59BC62CD-6FF0-4B76-8025-2BBD2EB79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017" y="599156"/>
              <a:ext cx="1350150" cy="284931"/>
            </a:xfrm>
            <a:prstGeom prst="rect">
              <a:avLst/>
            </a:prstGeom>
          </p:spPr>
        </p:pic>
        <p:pic>
          <p:nvPicPr>
            <p:cNvPr id="4" name="Picture 3">
              <a:extLst>
                <a:ext uri="{FF2B5EF4-FFF2-40B4-BE49-F238E27FC236}">
                  <a16:creationId xmlns:a16="http://schemas.microsoft.com/office/drawing/2014/main" id="{919DFB66-3DDD-49DC-83B7-70D041930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214" y="429013"/>
              <a:ext cx="619521" cy="625220"/>
            </a:xfrm>
            <a:prstGeom prst="rect">
              <a:avLst/>
            </a:prstGeom>
          </p:spPr>
        </p:pic>
        <p:sp>
          <p:nvSpPr>
            <p:cNvPr id="5" name="テキスト プレースホルダー 23">
              <a:extLst>
                <a:ext uri="{FF2B5EF4-FFF2-40B4-BE49-F238E27FC236}">
                  <a16:creationId xmlns:a16="http://schemas.microsoft.com/office/drawing/2014/main" id="{D7549700-8220-4886-A54B-29D4EC76870D}"/>
                </a:ext>
              </a:extLst>
            </p:cNvPr>
            <p:cNvSpPr txBox="1">
              <a:spLocks/>
            </p:cNvSpPr>
            <p:nvPr/>
          </p:nvSpPr>
          <p:spPr>
            <a:xfrm>
              <a:off x="1596005" y="12186"/>
              <a:ext cx="9623665" cy="38380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kumimoji="1" lang="en-US" altLang="ja-JP" sz="1900" b="1" dirty="0">
                  <a:solidFill>
                    <a:srgbClr val="ED7D31"/>
                  </a:solidFill>
                  <a:latin typeface="Maiandra GD" panose="020E0502030308020204" pitchFamily="34" charset="0"/>
                </a:rPr>
                <a:t>Overview</a:t>
              </a:r>
              <a:r>
                <a:rPr kumimoji="1" lang="en-US" altLang="ja-JP" sz="1900" b="1" dirty="0">
                  <a:latin typeface="Maiandra GD" panose="020E0502030308020204" pitchFamily="34" charset="0"/>
                </a:rPr>
                <a:t>               Data/Methods                  Results                     </a:t>
              </a:r>
              <a:r>
                <a:rPr kumimoji="1" lang="en-US" altLang="ja-JP" sz="1900" b="1" dirty="0">
                  <a:solidFill>
                    <a:schemeClr val="accent5">
                      <a:lumMod val="75000"/>
                    </a:schemeClr>
                  </a:solidFill>
                  <a:latin typeface="Maiandra GD" panose="020E0502030308020204" pitchFamily="34" charset="0"/>
                </a:rPr>
                <a:t>Discussion</a:t>
              </a:r>
              <a:endParaRPr kumimoji="1" lang="ja-JP" altLang="en-US" sz="1900" b="1" dirty="0">
                <a:solidFill>
                  <a:schemeClr val="accent5">
                    <a:lumMod val="75000"/>
                  </a:schemeClr>
                </a:solidFill>
                <a:latin typeface="Maiandra GD" panose="020E0502030308020204" pitchFamily="34" charset="0"/>
              </a:endParaRPr>
            </a:p>
          </p:txBody>
        </p:sp>
        <p:pic>
          <p:nvPicPr>
            <p:cNvPr id="6" name="Picture 5">
              <a:extLst>
                <a:ext uri="{FF2B5EF4-FFF2-40B4-BE49-F238E27FC236}">
                  <a16:creationId xmlns:a16="http://schemas.microsoft.com/office/drawing/2014/main" id="{14812A7D-DAE1-4F2F-8267-96284BC13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52" y="599156"/>
              <a:ext cx="1350150" cy="284931"/>
            </a:xfrm>
            <a:prstGeom prst="rect">
              <a:avLst/>
            </a:prstGeom>
          </p:spPr>
        </p:pic>
        <p:pic>
          <p:nvPicPr>
            <p:cNvPr id="7" name="Picture 6">
              <a:extLst>
                <a:ext uri="{FF2B5EF4-FFF2-40B4-BE49-F238E27FC236}">
                  <a16:creationId xmlns:a16="http://schemas.microsoft.com/office/drawing/2014/main" id="{9BA5D1BB-4F2D-4507-8F23-E66461D23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449" y="429013"/>
              <a:ext cx="619521" cy="625220"/>
            </a:xfrm>
            <a:prstGeom prst="rect">
              <a:avLst/>
            </a:prstGeom>
          </p:spPr>
        </p:pic>
        <p:pic>
          <p:nvPicPr>
            <p:cNvPr id="8" name="Picture 7">
              <a:extLst>
                <a:ext uri="{FF2B5EF4-FFF2-40B4-BE49-F238E27FC236}">
                  <a16:creationId xmlns:a16="http://schemas.microsoft.com/office/drawing/2014/main" id="{47B58B36-CEEC-4F86-AC91-DA00B8C03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87" y="599156"/>
              <a:ext cx="1350150" cy="284931"/>
            </a:xfrm>
            <a:prstGeom prst="rect">
              <a:avLst/>
            </a:prstGeom>
          </p:spPr>
        </p:pic>
        <p:pic>
          <p:nvPicPr>
            <p:cNvPr id="9" name="Picture 8">
              <a:extLst>
                <a:ext uri="{FF2B5EF4-FFF2-40B4-BE49-F238E27FC236}">
                  <a16:creationId xmlns:a16="http://schemas.microsoft.com/office/drawing/2014/main" id="{B79E5A27-47EC-42C2-9595-CBA7F6F86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84" y="429013"/>
              <a:ext cx="619521" cy="625220"/>
            </a:xfrm>
            <a:prstGeom prst="rect">
              <a:avLst/>
            </a:prstGeom>
          </p:spPr>
        </p:pic>
        <p:pic>
          <p:nvPicPr>
            <p:cNvPr id="10" name="Picture 9">
              <a:extLst>
                <a:ext uri="{FF2B5EF4-FFF2-40B4-BE49-F238E27FC236}">
                  <a16:creationId xmlns:a16="http://schemas.microsoft.com/office/drawing/2014/main" id="{8F8662B3-675D-427E-AFDA-31F251C7F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919" y="429012"/>
              <a:ext cx="619521" cy="625220"/>
            </a:xfrm>
            <a:prstGeom prst="rect">
              <a:avLst/>
            </a:prstGeom>
          </p:spPr>
        </p:pic>
        <p:sp>
          <p:nvSpPr>
            <p:cNvPr id="11" name="Flowchart: Connector 10">
              <a:extLst>
                <a:ext uri="{FF2B5EF4-FFF2-40B4-BE49-F238E27FC236}">
                  <a16:creationId xmlns:a16="http://schemas.microsoft.com/office/drawing/2014/main" id="{D3463EDF-2158-4901-B4E1-56840C516D14}"/>
                </a:ext>
              </a:extLst>
            </p:cNvPr>
            <p:cNvSpPr/>
            <p:nvPr/>
          </p:nvSpPr>
          <p:spPr>
            <a:xfrm>
              <a:off x="1929828" y="439950"/>
              <a:ext cx="619520" cy="601582"/>
            </a:xfrm>
            <a:prstGeom prst="flowChartConnector">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14" name="Rectangle 13"/>
          <p:cNvSpPr/>
          <p:nvPr/>
        </p:nvSpPr>
        <p:spPr>
          <a:xfrm>
            <a:off x="6796684" y="1170742"/>
            <a:ext cx="4986333" cy="523220"/>
          </a:xfrm>
          <a:prstGeom prst="rect">
            <a:avLst/>
          </a:prstGeom>
        </p:spPr>
        <p:txBody>
          <a:bodyPr wrap="square">
            <a:spAutoFit/>
          </a:bodyPr>
          <a:lstStyle/>
          <a:p>
            <a:pPr algn="just"/>
            <a:r>
              <a:rPr lang="en-US" sz="2800" b="1" dirty="0">
                <a:latin typeface="Maiandra GD" panose="020E0502030308020204" pitchFamily="34" charset="0"/>
              </a:rPr>
              <a:t>Temporal patterns of crime</a:t>
            </a:r>
          </a:p>
        </p:txBody>
      </p:sp>
      <p:sp>
        <p:nvSpPr>
          <p:cNvPr id="65" name="Rectangle 64"/>
          <p:cNvSpPr/>
          <p:nvPr/>
        </p:nvSpPr>
        <p:spPr>
          <a:xfrm>
            <a:off x="5971693" y="1771006"/>
            <a:ext cx="5900993" cy="1477328"/>
          </a:xfrm>
          <a:prstGeom prst="rect">
            <a:avLst/>
          </a:prstGeom>
          <a:solidFill>
            <a:schemeClr val="bg1">
              <a:lumMod val="95000"/>
            </a:schemeClr>
          </a:solidFill>
        </p:spPr>
        <p:txBody>
          <a:bodyPr wrap="square">
            <a:spAutoFit/>
          </a:bodyPr>
          <a:lstStyle/>
          <a:p>
            <a:pPr algn="just"/>
            <a:r>
              <a:rPr lang="en-US" dirty="0">
                <a:latin typeface="Maiandra GD" panose="020E0502030308020204" pitchFamily="34" charset="0"/>
              </a:rPr>
              <a:t>Clear weekly patterns in crime frequency in different geographical regions.</a:t>
            </a:r>
          </a:p>
          <a:p>
            <a:pPr algn="just"/>
            <a:endParaRPr lang="en-US" dirty="0">
              <a:latin typeface="Maiandra GD" panose="020E0502030308020204" pitchFamily="34" charset="0"/>
            </a:endParaRPr>
          </a:p>
          <a:p>
            <a:pPr algn="just"/>
            <a:r>
              <a:rPr lang="en-US" dirty="0">
                <a:latin typeface="Maiandra GD" panose="020E0502030308020204" pitchFamily="34" charset="0"/>
              </a:rPr>
              <a:t>Crime numbers increase during the weekends and falls in the weekdays</a:t>
            </a:r>
          </a:p>
        </p:txBody>
      </p:sp>
      <p:sp>
        <p:nvSpPr>
          <p:cNvPr id="83" name="Slide Number Placeholder 2"/>
          <p:cNvSpPr>
            <a:spLocks noGrp="1"/>
          </p:cNvSpPr>
          <p:nvPr>
            <p:ph type="sldNum" sz="quarter" idx="12"/>
          </p:nvPr>
        </p:nvSpPr>
        <p:spPr>
          <a:xfrm>
            <a:off x="7582806" y="6356350"/>
            <a:ext cx="2743200" cy="365125"/>
          </a:xfrm>
        </p:spPr>
        <p:txBody>
          <a:bodyPr/>
          <a:lstStyle/>
          <a:p>
            <a:fld id="{6FAC12D6-6874-44D7-A628-78DA8109D10F}" type="slidenum">
              <a:rPr lang="en-US" smtClean="0"/>
              <a:pPr/>
              <a:t>6</a:t>
            </a:fld>
            <a:endParaRPr lang="en-US"/>
          </a:p>
        </p:txBody>
      </p:sp>
      <p:grpSp>
        <p:nvGrpSpPr>
          <p:cNvPr id="84" name="Group 83"/>
          <p:cNvGrpSpPr/>
          <p:nvPr/>
        </p:nvGrpSpPr>
        <p:grpSpPr>
          <a:xfrm flipH="1">
            <a:off x="7187450" y="3402423"/>
            <a:ext cx="3388579" cy="3455577"/>
            <a:chOff x="903984" y="1890594"/>
            <a:chExt cx="3317179" cy="4968995"/>
          </a:xfrm>
        </p:grpSpPr>
        <p:sp>
          <p:nvSpPr>
            <p:cNvPr id="85" name="Freeform 5"/>
            <p:cNvSpPr>
              <a:spLocks/>
            </p:cNvSpPr>
            <p:nvPr/>
          </p:nvSpPr>
          <p:spPr bwMode="auto">
            <a:xfrm>
              <a:off x="1416446" y="5303443"/>
              <a:ext cx="2395538" cy="905667"/>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
            <p:cNvSpPr>
              <a:spLocks/>
            </p:cNvSpPr>
            <p:nvPr/>
          </p:nvSpPr>
          <p:spPr bwMode="auto">
            <a:xfrm>
              <a:off x="3135313" y="2835276"/>
              <a:ext cx="841375" cy="728663"/>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p:cNvSpPr>
            <p:nvPr/>
          </p:nvSpPr>
          <p:spPr bwMode="auto">
            <a:xfrm>
              <a:off x="1122363" y="4194176"/>
              <a:ext cx="1200150" cy="1076325"/>
            </a:xfrm>
            <a:custGeom>
              <a:avLst/>
              <a:gdLst>
                <a:gd name="connsiteX0" fmla="*/ 852539 w 1200150"/>
                <a:gd name="connsiteY0" fmla="*/ 0 h 1076325"/>
                <a:gd name="connsiteX1" fmla="*/ 928585 w 1200150"/>
                <a:gd name="connsiteY1" fmla="*/ 62551 h 1076325"/>
                <a:gd name="connsiteX2" fmla="*/ 915066 w 1200150"/>
                <a:gd name="connsiteY2" fmla="*/ 111578 h 1076325"/>
                <a:gd name="connsiteX3" fmla="*/ 889717 w 1200150"/>
                <a:gd name="connsiteY3" fmla="*/ 158915 h 1076325"/>
                <a:gd name="connsiteX4" fmla="*/ 882957 w 1200150"/>
                <a:gd name="connsiteY4" fmla="*/ 187655 h 1076325"/>
                <a:gd name="connsiteX5" fmla="*/ 882957 w 1200150"/>
                <a:gd name="connsiteY5" fmla="*/ 323562 h 1076325"/>
                <a:gd name="connsiteX6" fmla="*/ 882957 w 1200150"/>
                <a:gd name="connsiteY6" fmla="*/ 347662 h 1076325"/>
                <a:gd name="connsiteX7" fmla="*/ 1200150 w 1200150"/>
                <a:gd name="connsiteY7" fmla="*/ 347662 h 1076325"/>
                <a:gd name="connsiteX8" fmla="*/ 1200150 w 1200150"/>
                <a:gd name="connsiteY8" fmla="*/ 1076325 h 1076325"/>
                <a:gd name="connsiteX9" fmla="*/ 369667 w 1200150"/>
                <a:gd name="connsiteY9" fmla="*/ 1076325 h 1076325"/>
                <a:gd name="connsiteX10" fmla="*/ 332531 w 1200150"/>
                <a:gd name="connsiteY10" fmla="*/ 765969 h 1076325"/>
                <a:gd name="connsiteX11" fmla="*/ 0 w 1200150"/>
                <a:gd name="connsiteY11" fmla="*/ 347662 h 1076325"/>
                <a:gd name="connsiteX12" fmla="*/ 334219 w 1200150"/>
                <a:gd name="connsiteY12" fmla="*/ 347662 h 1076325"/>
                <a:gd name="connsiteX13" fmla="*/ 334219 w 1200150"/>
                <a:gd name="connsiteY13" fmla="*/ 374650 h 1076325"/>
                <a:gd name="connsiteX14" fmla="*/ 327467 w 1200150"/>
                <a:gd name="connsiteY14" fmla="*/ 401637 h 1076325"/>
                <a:gd name="connsiteX15" fmla="*/ 307211 w 1200150"/>
                <a:gd name="connsiteY15" fmla="*/ 435372 h 1076325"/>
                <a:gd name="connsiteX16" fmla="*/ 288644 w 1200150"/>
                <a:gd name="connsiteY16" fmla="*/ 496094 h 1076325"/>
                <a:gd name="connsiteX17" fmla="*/ 401738 w 1200150"/>
                <a:gd name="connsiteY17" fmla="*/ 593923 h 1076325"/>
                <a:gd name="connsiteX18" fmla="*/ 514832 w 1200150"/>
                <a:gd name="connsiteY18" fmla="*/ 504527 h 1076325"/>
                <a:gd name="connsiteX19" fmla="*/ 514832 w 1200150"/>
                <a:gd name="connsiteY19" fmla="*/ 502840 h 1076325"/>
                <a:gd name="connsiteX20" fmla="*/ 514832 w 1200150"/>
                <a:gd name="connsiteY20" fmla="*/ 501154 h 1076325"/>
                <a:gd name="connsiteX21" fmla="*/ 497953 w 1200150"/>
                <a:gd name="connsiteY21" fmla="*/ 435372 h 1076325"/>
                <a:gd name="connsiteX22" fmla="*/ 476009 w 1200150"/>
                <a:gd name="connsiteY22" fmla="*/ 396577 h 1076325"/>
                <a:gd name="connsiteX23" fmla="*/ 470945 w 1200150"/>
                <a:gd name="connsiteY23" fmla="*/ 374650 h 1076325"/>
                <a:gd name="connsiteX24" fmla="*/ 470945 w 1200150"/>
                <a:gd name="connsiteY24" fmla="*/ 347662 h 1076325"/>
                <a:gd name="connsiteX25" fmla="*/ 820430 w 1200150"/>
                <a:gd name="connsiteY25" fmla="*/ 347662 h 1076325"/>
                <a:gd name="connsiteX26" fmla="*/ 820430 w 1200150"/>
                <a:gd name="connsiteY26" fmla="*/ 340996 h 1076325"/>
                <a:gd name="connsiteX27" fmla="*/ 820430 w 1200150"/>
                <a:gd name="connsiteY27" fmla="*/ 187655 h 1076325"/>
                <a:gd name="connsiteX28" fmla="*/ 811980 w 1200150"/>
                <a:gd name="connsiteY28" fmla="*/ 155534 h 1076325"/>
                <a:gd name="connsiteX29" fmla="*/ 786631 w 1200150"/>
                <a:gd name="connsiteY29" fmla="*/ 111578 h 1076325"/>
                <a:gd name="connsiteX30" fmla="*/ 774802 w 1200150"/>
                <a:gd name="connsiteY30" fmla="*/ 65933 h 1076325"/>
                <a:gd name="connsiteX31" fmla="*/ 852539 w 1200150"/>
                <a:gd name="connsiteY31"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0150" h="1076325">
                  <a:moveTo>
                    <a:pt x="852539" y="0"/>
                  </a:moveTo>
                  <a:cubicBezTo>
                    <a:pt x="893097" y="0"/>
                    <a:pt x="925205" y="27049"/>
                    <a:pt x="928585" y="62551"/>
                  </a:cubicBezTo>
                  <a:cubicBezTo>
                    <a:pt x="930275" y="81148"/>
                    <a:pt x="926895" y="96363"/>
                    <a:pt x="915066" y="111578"/>
                  </a:cubicBezTo>
                  <a:cubicBezTo>
                    <a:pt x="901546" y="128484"/>
                    <a:pt x="896477" y="138628"/>
                    <a:pt x="889717" y="158915"/>
                  </a:cubicBezTo>
                  <a:lnTo>
                    <a:pt x="882957" y="187655"/>
                  </a:lnTo>
                  <a:cubicBezTo>
                    <a:pt x="882957" y="187655"/>
                    <a:pt x="882957" y="187655"/>
                    <a:pt x="882957" y="323562"/>
                  </a:cubicBezTo>
                  <a:lnTo>
                    <a:pt x="882957" y="347662"/>
                  </a:lnTo>
                  <a:lnTo>
                    <a:pt x="1200150" y="347662"/>
                  </a:lnTo>
                  <a:cubicBezTo>
                    <a:pt x="1200150" y="347662"/>
                    <a:pt x="1200150" y="347662"/>
                    <a:pt x="1200150" y="1076325"/>
                  </a:cubicBezTo>
                  <a:cubicBezTo>
                    <a:pt x="1200150" y="1076325"/>
                    <a:pt x="1200150" y="1076325"/>
                    <a:pt x="369667" y="1076325"/>
                  </a:cubicBezTo>
                  <a:cubicBezTo>
                    <a:pt x="381482" y="941388"/>
                    <a:pt x="378106" y="811510"/>
                    <a:pt x="332531" y="765969"/>
                  </a:cubicBezTo>
                  <a:cubicBezTo>
                    <a:pt x="190741" y="627658"/>
                    <a:pt x="82711" y="487660"/>
                    <a:pt x="0" y="347662"/>
                  </a:cubicBezTo>
                  <a:cubicBezTo>
                    <a:pt x="0" y="347662"/>
                    <a:pt x="0" y="347662"/>
                    <a:pt x="334219" y="347662"/>
                  </a:cubicBezTo>
                  <a:cubicBezTo>
                    <a:pt x="334219" y="347662"/>
                    <a:pt x="334219" y="347662"/>
                    <a:pt x="334219" y="374650"/>
                  </a:cubicBezTo>
                  <a:cubicBezTo>
                    <a:pt x="334219" y="374650"/>
                    <a:pt x="334219" y="374650"/>
                    <a:pt x="327467" y="401637"/>
                  </a:cubicBezTo>
                  <a:cubicBezTo>
                    <a:pt x="322403" y="413444"/>
                    <a:pt x="319027" y="421878"/>
                    <a:pt x="307211" y="435372"/>
                  </a:cubicBezTo>
                  <a:cubicBezTo>
                    <a:pt x="293708" y="453926"/>
                    <a:pt x="288644" y="474166"/>
                    <a:pt x="288644" y="496094"/>
                  </a:cubicBezTo>
                  <a:cubicBezTo>
                    <a:pt x="288644" y="550069"/>
                    <a:pt x="339283" y="593923"/>
                    <a:pt x="401738" y="593923"/>
                  </a:cubicBezTo>
                  <a:cubicBezTo>
                    <a:pt x="462505" y="593923"/>
                    <a:pt x="509768" y="555129"/>
                    <a:pt x="514832" y="504527"/>
                  </a:cubicBezTo>
                  <a:cubicBezTo>
                    <a:pt x="514832" y="504527"/>
                    <a:pt x="514832" y="504527"/>
                    <a:pt x="514832" y="502840"/>
                  </a:cubicBezTo>
                  <a:cubicBezTo>
                    <a:pt x="514832" y="502840"/>
                    <a:pt x="514832" y="502840"/>
                    <a:pt x="514832" y="501154"/>
                  </a:cubicBezTo>
                  <a:cubicBezTo>
                    <a:pt x="518208" y="475853"/>
                    <a:pt x="511456" y="455612"/>
                    <a:pt x="497953" y="435372"/>
                  </a:cubicBezTo>
                  <a:cubicBezTo>
                    <a:pt x="486137" y="420191"/>
                    <a:pt x="482761" y="413444"/>
                    <a:pt x="476009" y="396577"/>
                  </a:cubicBezTo>
                  <a:cubicBezTo>
                    <a:pt x="476009" y="396577"/>
                    <a:pt x="476009" y="396577"/>
                    <a:pt x="470945" y="374650"/>
                  </a:cubicBezTo>
                  <a:cubicBezTo>
                    <a:pt x="470945" y="374650"/>
                    <a:pt x="470945" y="374650"/>
                    <a:pt x="470945" y="347662"/>
                  </a:cubicBezTo>
                  <a:lnTo>
                    <a:pt x="820430" y="347662"/>
                  </a:lnTo>
                  <a:lnTo>
                    <a:pt x="820430" y="340996"/>
                  </a:lnTo>
                  <a:cubicBezTo>
                    <a:pt x="820430" y="311279"/>
                    <a:pt x="820430" y="263731"/>
                    <a:pt x="820430" y="187655"/>
                  </a:cubicBezTo>
                  <a:cubicBezTo>
                    <a:pt x="820430" y="187655"/>
                    <a:pt x="820430" y="187655"/>
                    <a:pt x="811980" y="155534"/>
                  </a:cubicBezTo>
                  <a:cubicBezTo>
                    <a:pt x="805221" y="138628"/>
                    <a:pt x="800151" y="128484"/>
                    <a:pt x="786631" y="111578"/>
                  </a:cubicBezTo>
                  <a:cubicBezTo>
                    <a:pt x="778182" y="98054"/>
                    <a:pt x="773112" y="82838"/>
                    <a:pt x="774802" y="65933"/>
                  </a:cubicBezTo>
                  <a:cubicBezTo>
                    <a:pt x="774802" y="30430"/>
                    <a:pt x="810290" y="0"/>
                    <a:pt x="852539"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8" name="Freeform 9"/>
            <p:cNvSpPr>
              <a:spLocks/>
            </p:cNvSpPr>
            <p:nvPr/>
          </p:nvSpPr>
          <p:spPr bwMode="auto">
            <a:xfrm>
              <a:off x="1798640" y="1890594"/>
              <a:ext cx="1890713" cy="820857"/>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p:cNvSpPr>
            <p:nvPr/>
          </p:nvSpPr>
          <p:spPr bwMode="auto">
            <a:xfrm>
              <a:off x="1798638" y="2452688"/>
              <a:ext cx="1212850" cy="1111251"/>
            </a:xfrm>
            <a:custGeom>
              <a:avLst/>
              <a:gdLst>
                <a:gd name="connsiteX0" fmla="*/ 1086644 w 1212850"/>
                <a:gd name="connsiteY0" fmla="*/ 0 h 1111251"/>
                <a:gd name="connsiteX1" fmla="*/ 1161964 w 1212850"/>
                <a:gd name="connsiteY1" fmla="*/ 62360 h 1111251"/>
                <a:gd name="connsiteX2" fmla="*/ 1150248 w 1212850"/>
                <a:gd name="connsiteY2" fmla="*/ 111237 h 1111251"/>
                <a:gd name="connsiteX3" fmla="*/ 1123467 w 1212850"/>
                <a:gd name="connsiteY3" fmla="*/ 158428 h 1111251"/>
                <a:gd name="connsiteX4" fmla="*/ 1125141 w 1212850"/>
                <a:gd name="connsiteY4" fmla="*/ 158428 h 1111251"/>
                <a:gd name="connsiteX5" fmla="*/ 1116772 w 1212850"/>
                <a:gd name="connsiteY5" fmla="*/ 187080 h 1111251"/>
                <a:gd name="connsiteX6" fmla="*/ 1116772 w 1212850"/>
                <a:gd name="connsiteY6" fmla="*/ 382588 h 1111251"/>
                <a:gd name="connsiteX7" fmla="*/ 1212850 w 1212850"/>
                <a:gd name="connsiteY7" fmla="*/ 382588 h 1111251"/>
                <a:gd name="connsiteX8" fmla="*/ 1212850 w 1212850"/>
                <a:gd name="connsiteY8" fmla="*/ 1111251 h 1111251"/>
                <a:gd name="connsiteX9" fmla="*/ 1074528 w 1212850"/>
                <a:gd name="connsiteY9" fmla="*/ 1111251 h 1111251"/>
                <a:gd name="connsiteX10" fmla="*/ 1074528 w 1212850"/>
                <a:gd name="connsiteY10" fmla="*/ 1040409 h 1111251"/>
                <a:gd name="connsiteX11" fmla="*/ 1076215 w 1212850"/>
                <a:gd name="connsiteY11" fmla="*/ 1040409 h 1111251"/>
                <a:gd name="connsiteX12" fmla="*/ 1081275 w 1212850"/>
                <a:gd name="connsiteY12" fmla="*/ 1015108 h 1111251"/>
                <a:gd name="connsiteX13" fmla="*/ 1101518 w 1212850"/>
                <a:gd name="connsiteY13" fmla="*/ 979687 h 1111251"/>
                <a:gd name="connsiteX14" fmla="*/ 1120073 w 1212850"/>
                <a:gd name="connsiteY14" fmla="*/ 918965 h 1111251"/>
                <a:gd name="connsiteX15" fmla="*/ 1007054 w 1212850"/>
                <a:gd name="connsiteY15" fmla="*/ 821135 h 1111251"/>
                <a:gd name="connsiteX16" fmla="*/ 894034 w 1212850"/>
                <a:gd name="connsiteY16" fmla="*/ 910531 h 1111251"/>
                <a:gd name="connsiteX17" fmla="*/ 894034 w 1212850"/>
                <a:gd name="connsiteY17" fmla="*/ 912218 h 1111251"/>
                <a:gd name="connsiteX18" fmla="*/ 894034 w 1212850"/>
                <a:gd name="connsiteY18" fmla="*/ 913905 h 1111251"/>
                <a:gd name="connsiteX19" fmla="*/ 912590 w 1212850"/>
                <a:gd name="connsiteY19" fmla="*/ 979687 h 1111251"/>
                <a:gd name="connsiteX20" fmla="*/ 932832 w 1212850"/>
                <a:gd name="connsiteY20" fmla="*/ 1018482 h 1111251"/>
                <a:gd name="connsiteX21" fmla="*/ 939579 w 1212850"/>
                <a:gd name="connsiteY21" fmla="*/ 1040409 h 1111251"/>
                <a:gd name="connsiteX22" fmla="*/ 939579 w 1212850"/>
                <a:gd name="connsiteY22" fmla="*/ 1111251 h 1111251"/>
                <a:gd name="connsiteX23" fmla="*/ 0 w 1212850"/>
                <a:gd name="connsiteY23" fmla="*/ 1111251 h 1111251"/>
                <a:gd name="connsiteX24" fmla="*/ 0 w 1212850"/>
                <a:gd name="connsiteY24" fmla="*/ 382588 h 1111251"/>
                <a:gd name="connsiteX25" fmla="*/ 999358 w 1212850"/>
                <a:gd name="connsiteY25" fmla="*/ 382588 h 1111251"/>
                <a:gd name="connsiteX26" fmla="*/ 1056516 w 1212850"/>
                <a:gd name="connsiteY26" fmla="*/ 382588 h 1111251"/>
                <a:gd name="connsiteX27" fmla="*/ 1054842 w 1212850"/>
                <a:gd name="connsiteY27" fmla="*/ 187080 h 1111251"/>
                <a:gd name="connsiteX28" fmla="*/ 1046473 w 1212850"/>
                <a:gd name="connsiteY28" fmla="*/ 155058 h 1111251"/>
                <a:gd name="connsiteX29" fmla="*/ 1023040 w 1212850"/>
                <a:gd name="connsiteY29" fmla="*/ 111237 h 1111251"/>
                <a:gd name="connsiteX30" fmla="*/ 1009650 w 1212850"/>
                <a:gd name="connsiteY30" fmla="*/ 65731 h 1111251"/>
                <a:gd name="connsiteX31" fmla="*/ 1086644 w 1212850"/>
                <a:gd name="connsiteY31" fmla="*/ 0 h 111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2850" h="1111251">
                  <a:moveTo>
                    <a:pt x="1086644" y="0"/>
                  </a:moveTo>
                  <a:cubicBezTo>
                    <a:pt x="1126815" y="0"/>
                    <a:pt x="1158617" y="26966"/>
                    <a:pt x="1161964" y="62360"/>
                  </a:cubicBezTo>
                  <a:cubicBezTo>
                    <a:pt x="1163638" y="80900"/>
                    <a:pt x="1160291" y="96068"/>
                    <a:pt x="1150248" y="111237"/>
                  </a:cubicBezTo>
                  <a:cubicBezTo>
                    <a:pt x="1136858" y="128091"/>
                    <a:pt x="1131836" y="138203"/>
                    <a:pt x="1123467" y="158428"/>
                  </a:cubicBezTo>
                  <a:cubicBezTo>
                    <a:pt x="1123467" y="158428"/>
                    <a:pt x="1123467" y="158428"/>
                    <a:pt x="1125141" y="158428"/>
                  </a:cubicBezTo>
                  <a:lnTo>
                    <a:pt x="1116772" y="187080"/>
                  </a:lnTo>
                  <a:cubicBezTo>
                    <a:pt x="1116772" y="187080"/>
                    <a:pt x="1116772" y="187080"/>
                    <a:pt x="1116772" y="382588"/>
                  </a:cubicBezTo>
                  <a:lnTo>
                    <a:pt x="1212850" y="382588"/>
                  </a:lnTo>
                  <a:cubicBezTo>
                    <a:pt x="1212850" y="382588"/>
                    <a:pt x="1212850" y="382588"/>
                    <a:pt x="1212850" y="1111251"/>
                  </a:cubicBezTo>
                  <a:cubicBezTo>
                    <a:pt x="1212850" y="1111251"/>
                    <a:pt x="1212850" y="1111251"/>
                    <a:pt x="1074528" y="1111251"/>
                  </a:cubicBezTo>
                  <a:cubicBezTo>
                    <a:pt x="1074528" y="1111251"/>
                    <a:pt x="1074528" y="1111251"/>
                    <a:pt x="1074528" y="1040409"/>
                  </a:cubicBezTo>
                  <a:cubicBezTo>
                    <a:pt x="1074528" y="1040409"/>
                    <a:pt x="1074528" y="1040409"/>
                    <a:pt x="1076215" y="1040409"/>
                  </a:cubicBezTo>
                  <a:cubicBezTo>
                    <a:pt x="1076215" y="1040409"/>
                    <a:pt x="1076215" y="1040409"/>
                    <a:pt x="1081275" y="1015108"/>
                  </a:cubicBezTo>
                  <a:cubicBezTo>
                    <a:pt x="1086336" y="1001614"/>
                    <a:pt x="1091397" y="994867"/>
                    <a:pt x="1101518" y="979687"/>
                  </a:cubicBezTo>
                  <a:cubicBezTo>
                    <a:pt x="1115012" y="961133"/>
                    <a:pt x="1121760" y="940892"/>
                    <a:pt x="1120073" y="918965"/>
                  </a:cubicBezTo>
                  <a:cubicBezTo>
                    <a:pt x="1120073" y="864990"/>
                    <a:pt x="1069467" y="821135"/>
                    <a:pt x="1007054" y="821135"/>
                  </a:cubicBezTo>
                  <a:cubicBezTo>
                    <a:pt x="948014" y="821135"/>
                    <a:pt x="899095" y="859930"/>
                    <a:pt x="894034" y="910531"/>
                  </a:cubicBezTo>
                  <a:cubicBezTo>
                    <a:pt x="894034" y="910531"/>
                    <a:pt x="894034" y="910531"/>
                    <a:pt x="894034" y="912218"/>
                  </a:cubicBezTo>
                  <a:cubicBezTo>
                    <a:pt x="894034" y="912218"/>
                    <a:pt x="894034" y="913905"/>
                    <a:pt x="894034" y="913905"/>
                  </a:cubicBezTo>
                  <a:cubicBezTo>
                    <a:pt x="892347" y="939206"/>
                    <a:pt x="897408" y="961133"/>
                    <a:pt x="912590" y="979687"/>
                  </a:cubicBezTo>
                  <a:cubicBezTo>
                    <a:pt x="924398" y="994867"/>
                    <a:pt x="927771" y="1003301"/>
                    <a:pt x="932832" y="1018482"/>
                  </a:cubicBezTo>
                  <a:cubicBezTo>
                    <a:pt x="932832" y="1018482"/>
                    <a:pt x="932832" y="1018482"/>
                    <a:pt x="939579" y="1040409"/>
                  </a:cubicBezTo>
                  <a:cubicBezTo>
                    <a:pt x="939579" y="1040409"/>
                    <a:pt x="939579" y="1040409"/>
                    <a:pt x="939579" y="1111251"/>
                  </a:cubicBezTo>
                  <a:cubicBezTo>
                    <a:pt x="939579" y="1111251"/>
                    <a:pt x="939579" y="1111251"/>
                    <a:pt x="0" y="1111251"/>
                  </a:cubicBezTo>
                  <a:cubicBezTo>
                    <a:pt x="0" y="1111251"/>
                    <a:pt x="0" y="1111251"/>
                    <a:pt x="0" y="382588"/>
                  </a:cubicBezTo>
                  <a:cubicBezTo>
                    <a:pt x="0" y="382588"/>
                    <a:pt x="0" y="382588"/>
                    <a:pt x="999358" y="382588"/>
                  </a:cubicBezTo>
                  <a:lnTo>
                    <a:pt x="1056516" y="382588"/>
                  </a:lnTo>
                  <a:cubicBezTo>
                    <a:pt x="1056516" y="382588"/>
                    <a:pt x="1056516" y="382588"/>
                    <a:pt x="1054842" y="187080"/>
                  </a:cubicBezTo>
                  <a:cubicBezTo>
                    <a:pt x="1054842" y="187080"/>
                    <a:pt x="1054842" y="187080"/>
                    <a:pt x="1046473" y="155058"/>
                  </a:cubicBezTo>
                  <a:cubicBezTo>
                    <a:pt x="1039778" y="136518"/>
                    <a:pt x="1034757" y="128091"/>
                    <a:pt x="1023040" y="111237"/>
                  </a:cubicBezTo>
                  <a:cubicBezTo>
                    <a:pt x="1012998" y="97754"/>
                    <a:pt x="1009650" y="82585"/>
                    <a:pt x="1009650" y="65731"/>
                  </a:cubicBezTo>
                  <a:cubicBezTo>
                    <a:pt x="1009650" y="30337"/>
                    <a:pt x="1044800" y="0"/>
                    <a:pt x="10866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0" name="Freeform 89"/>
            <p:cNvSpPr>
              <a:spLocks/>
            </p:cNvSpPr>
            <p:nvPr/>
          </p:nvSpPr>
          <p:spPr bwMode="auto">
            <a:xfrm>
              <a:off x="2446338" y="4179887"/>
              <a:ext cx="1774825" cy="1443038"/>
            </a:xfrm>
            <a:custGeom>
              <a:avLst/>
              <a:gdLst>
                <a:gd name="connsiteX0" fmla="*/ 1281164 w 1774825"/>
                <a:gd name="connsiteY0" fmla="*/ 0 h 1443038"/>
                <a:gd name="connsiteX1" fmla="*/ 1357210 w 1774825"/>
                <a:gd name="connsiteY1" fmla="*/ 60976 h 1443038"/>
                <a:gd name="connsiteX2" fmla="*/ 1343691 w 1774825"/>
                <a:gd name="connsiteY2" fmla="*/ 110095 h 1443038"/>
                <a:gd name="connsiteX3" fmla="*/ 1318342 w 1774825"/>
                <a:gd name="connsiteY3" fmla="*/ 157521 h 1443038"/>
                <a:gd name="connsiteX4" fmla="*/ 1311582 w 1774825"/>
                <a:gd name="connsiteY4" fmla="*/ 188009 h 1443038"/>
                <a:gd name="connsiteX5" fmla="*/ 1310450 w 1774825"/>
                <a:gd name="connsiteY5" fmla="*/ 333251 h 1443038"/>
                <a:gd name="connsiteX6" fmla="*/ 1310226 w 1774825"/>
                <a:gd name="connsiteY6" fmla="*/ 361950 h 1443038"/>
                <a:gd name="connsiteX7" fmla="*/ 1462411 w 1774825"/>
                <a:gd name="connsiteY7" fmla="*/ 361950 h 1443038"/>
                <a:gd name="connsiteX8" fmla="*/ 1774825 w 1774825"/>
                <a:gd name="connsiteY8" fmla="*/ 361950 h 1443038"/>
                <a:gd name="connsiteX9" fmla="*/ 1504633 w 1774825"/>
                <a:gd name="connsiteY9" fmla="*/ 468214 h 1443038"/>
                <a:gd name="connsiteX10" fmla="*/ 1487746 w 1774825"/>
                <a:gd name="connsiteY10" fmla="*/ 505321 h 1443038"/>
                <a:gd name="connsiteX11" fmla="*/ 1460727 w 1774825"/>
                <a:gd name="connsiteY11" fmla="*/ 589657 h 1443038"/>
                <a:gd name="connsiteX12" fmla="*/ 1497878 w 1774825"/>
                <a:gd name="connsiteY12" fmla="*/ 697607 h 1443038"/>
                <a:gd name="connsiteX13" fmla="*/ 1440462 w 1774825"/>
                <a:gd name="connsiteY13" fmla="*/ 805558 h 1443038"/>
                <a:gd name="connsiteX14" fmla="*/ 1469170 w 1774825"/>
                <a:gd name="connsiteY14" fmla="*/ 896640 h 1443038"/>
                <a:gd name="connsiteX15" fmla="*/ 1376292 w 1774825"/>
                <a:gd name="connsiteY15" fmla="*/ 977603 h 1443038"/>
                <a:gd name="connsiteX16" fmla="*/ 1374603 w 1774825"/>
                <a:gd name="connsiteY16" fmla="*/ 1090613 h 1443038"/>
                <a:gd name="connsiteX17" fmla="*/ 1307055 w 1774825"/>
                <a:gd name="connsiteY17" fmla="*/ 1090613 h 1443038"/>
                <a:gd name="connsiteX18" fmla="*/ 431430 w 1774825"/>
                <a:gd name="connsiteY18" fmla="*/ 1090613 h 1443038"/>
                <a:gd name="connsiteX19" fmla="*/ 346382 w 1774825"/>
                <a:gd name="connsiteY19" fmla="*/ 1090613 h 1443038"/>
                <a:gd name="connsiteX20" fmla="*/ 346382 w 1774825"/>
                <a:gd name="connsiteY20" fmla="*/ 1106793 h 1443038"/>
                <a:gd name="connsiteX21" fmla="*/ 346382 w 1774825"/>
                <a:gd name="connsiteY21" fmla="*/ 1255182 h 1443038"/>
                <a:gd name="connsiteX22" fmla="*/ 354832 w 1774825"/>
                <a:gd name="connsiteY22" fmla="*/ 1289030 h 1443038"/>
                <a:gd name="connsiteX23" fmla="*/ 380181 w 1774825"/>
                <a:gd name="connsiteY23" fmla="*/ 1333032 h 1443038"/>
                <a:gd name="connsiteX24" fmla="*/ 392010 w 1774825"/>
                <a:gd name="connsiteY24" fmla="*/ 1377035 h 1443038"/>
                <a:gd name="connsiteX25" fmla="*/ 315964 w 1774825"/>
                <a:gd name="connsiteY25" fmla="*/ 1443038 h 1443038"/>
                <a:gd name="connsiteX26" fmla="*/ 239917 w 1774825"/>
                <a:gd name="connsiteY26" fmla="*/ 1382112 h 1443038"/>
                <a:gd name="connsiteX27" fmla="*/ 251746 w 1774825"/>
                <a:gd name="connsiteY27" fmla="*/ 1333032 h 1443038"/>
                <a:gd name="connsiteX28" fmla="*/ 277095 w 1774825"/>
                <a:gd name="connsiteY28" fmla="*/ 1285645 h 1443038"/>
                <a:gd name="connsiteX29" fmla="*/ 285545 w 1774825"/>
                <a:gd name="connsiteY29" fmla="*/ 1255182 h 1443038"/>
                <a:gd name="connsiteX30" fmla="*/ 285545 w 1774825"/>
                <a:gd name="connsiteY30" fmla="*/ 1123664 h 1443038"/>
                <a:gd name="connsiteX31" fmla="*/ 285545 w 1774825"/>
                <a:gd name="connsiteY31" fmla="*/ 1090613 h 1443038"/>
                <a:gd name="connsiteX32" fmla="*/ 230075 w 1774825"/>
                <a:gd name="connsiteY32" fmla="*/ 1090613 h 1443038"/>
                <a:gd name="connsiteX33" fmla="*/ 0 w 1774825"/>
                <a:gd name="connsiteY33" fmla="*/ 1090613 h 1443038"/>
                <a:gd name="connsiteX34" fmla="*/ 0 w 1774825"/>
                <a:gd name="connsiteY34" fmla="*/ 361950 h 1443038"/>
                <a:gd name="connsiteX35" fmla="*/ 1188994 w 1774825"/>
                <a:gd name="connsiteY35" fmla="*/ 361950 h 1443038"/>
                <a:gd name="connsiteX36" fmla="*/ 1249055 w 1774825"/>
                <a:gd name="connsiteY36" fmla="*/ 361950 h 1443038"/>
                <a:gd name="connsiteX37" fmla="*/ 1249055 w 1774825"/>
                <a:gd name="connsiteY37" fmla="*/ 351882 h 1443038"/>
                <a:gd name="connsiteX38" fmla="*/ 1249055 w 1774825"/>
                <a:gd name="connsiteY38" fmla="*/ 188009 h 1443038"/>
                <a:gd name="connsiteX39" fmla="*/ 1240605 w 1774825"/>
                <a:gd name="connsiteY39" fmla="*/ 154134 h 1443038"/>
                <a:gd name="connsiteX40" fmla="*/ 1215257 w 1774825"/>
                <a:gd name="connsiteY40" fmla="*/ 110095 h 1443038"/>
                <a:gd name="connsiteX41" fmla="*/ 1203427 w 1774825"/>
                <a:gd name="connsiteY41" fmla="*/ 66057 h 1443038"/>
                <a:gd name="connsiteX42" fmla="*/ 1281164 w 1774825"/>
                <a:gd name="connsiteY42" fmla="*/ 0 h 144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74825" h="1443038">
                  <a:moveTo>
                    <a:pt x="1281164" y="0"/>
                  </a:moveTo>
                  <a:cubicBezTo>
                    <a:pt x="1320032" y="0"/>
                    <a:pt x="1353830" y="27100"/>
                    <a:pt x="1357210" y="60976"/>
                  </a:cubicBezTo>
                  <a:cubicBezTo>
                    <a:pt x="1358900" y="79607"/>
                    <a:pt x="1355520" y="96545"/>
                    <a:pt x="1343691" y="110095"/>
                  </a:cubicBezTo>
                  <a:cubicBezTo>
                    <a:pt x="1330171" y="128727"/>
                    <a:pt x="1325102" y="138890"/>
                    <a:pt x="1318342" y="157521"/>
                  </a:cubicBezTo>
                  <a:lnTo>
                    <a:pt x="1311582" y="188009"/>
                  </a:lnTo>
                  <a:cubicBezTo>
                    <a:pt x="1311582" y="188009"/>
                    <a:pt x="1311582" y="188009"/>
                    <a:pt x="1310450" y="333251"/>
                  </a:cubicBezTo>
                  <a:lnTo>
                    <a:pt x="1310226" y="361950"/>
                  </a:lnTo>
                  <a:lnTo>
                    <a:pt x="1462411" y="361950"/>
                  </a:lnTo>
                  <a:cubicBezTo>
                    <a:pt x="1559905" y="361950"/>
                    <a:pt x="1663899" y="361950"/>
                    <a:pt x="1774825" y="361950"/>
                  </a:cubicBezTo>
                  <a:lnTo>
                    <a:pt x="1504633" y="468214"/>
                  </a:lnTo>
                  <a:cubicBezTo>
                    <a:pt x="1504633" y="468214"/>
                    <a:pt x="1504633" y="468214"/>
                    <a:pt x="1487746" y="505321"/>
                  </a:cubicBezTo>
                  <a:cubicBezTo>
                    <a:pt x="1487746" y="505321"/>
                    <a:pt x="1487746" y="505321"/>
                    <a:pt x="1460727" y="589657"/>
                  </a:cubicBezTo>
                  <a:cubicBezTo>
                    <a:pt x="1460727" y="589657"/>
                    <a:pt x="1486057" y="675680"/>
                    <a:pt x="1497878" y="697607"/>
                  </a:cubicBezTo>
                  <a:cubicBezTo>
                    <a:pt x="1524897" y="753269"/>
                    <a:pt x="1440462" y="805558"/>
                    <a:pt x="1440462" y="805558"/>
                  </a:cubicBezTo>
                  <a:cubicBezTo>
                    <a:pt x="1440462" y="805558"/>
                    <a:pt x="1497878" y="832545"/>
                    <a:pt x="1469170" y="896640"/>
                  </a:cubicBezTo>
                  <a:cubicBezTo>
                    <a:pt x="1455661" y="923628"/>
                    <a:pt x="1376292" y="977603"/>
                    <a:pt x="1376292" y="977603"/>
                  </a:cubicBezTo>
                  <a:cubicBezTo>
                    <a:pt x="1376292" y="977603"/>
                    <a:pt x="1376292" y="977603"/>
                    <a:pt x="1374603" y="1090613"/>
                  </a:cubicBezTo>
                  <a:cubicBezTo>
                    <a:pt x="1374603" y="1090613"/>
                    <a:pt x="1374603" y="1090613"/>
                    <a:pt x="1307055" y="1090613"/>
                  </a:cubicBezTo>
                  <a:cubicBezTo>
                    <a:pt x="1307055" y="1090613"/>
                    <a:pt x="1307055" y="1090613"/>
                    <a:pt x="431430" y="1090613"/>
                  </a:cubicBezTo>
                  <a:lnTo>
                    <a:pt x="346382" y="1090613"/>
                  </a:lnTo>
                  <a:lnTo>
                    <a:pt x="346382" y="1106793"/>
                  </a:lnTo>
                  <a:cubicBezTo>
                    <a:pt x="346382" y="1135550"/>
                    <a:pt x="346382" y="1181562"/>
                    <a:pt x="346382" y="1255182"/>
                  </a:cubicBezTo>
                  <a:cubicBezTo>
                    <a:pt x="346382" y="1255182"/>
                    <a:pt x="346382" y="1255182"/>
                    <a:pt x="354832" y="1289030"/>
                  </a:cubicBezTo>
                  <a:cubicBezTo>
                    <a:pt x="361592" y="1305954"/>
                    <a:pt x="366661" y="1316108"/>
                    <a:pt x="380181" y="1333032"/>
                  </a:cubicBezTo>
                  <a:cubicBezTo>
                    <a:pt x="390320" y="1346571"/>
                    <a:pt x="393700" y="1360111"/>
                    <a:pt x="392010" y="1377035"/>
                  </a:cubicBezTo>
                  <a:cubicBezTo>
                    <a:pt x="392010" y="1414267"/>
                    <a:pt x="358212" y="1443038"/>
                    <a:pt x="315964" y="1443038"/>
                  </a:cubicBezTo>
                  <a:cubicBezTo>
                    <a:pt x="275405" y="1443038"/>
                    <a:pt x="241607" y="1415960"/>
                    <a:pt x="239917" y="1382112"/>
                  </a:cubicBezTo>
                  <a:cubicBezTo>
                    <a:pt x="236537" y="1361803"/>
                    <a:pt x="241607" y="1346571"/>
                    <a:pt x="251746" y="1333032"/>
                  </a:cubicBezTo>
                  <a:cubicBezTo>
                    <a:pt x="265266" y="1314416"/>
                    <a:pt x="270336" y="1304261"/>
                    <a:pt x="277095" y="1285645"/>
                  </a:cubicBezTo>
                  <a:lnTo>
                    <a:pt x="285545" y="1255182"/>
                  </a:lnTo>
                  <a:cubicBezTo>
                    <a:pt x="285545" y="1255182"/>
                    <a:pt x="285545" y="1255182"/>
                    <a:pt x="285545" y="1123664"/>
                  </a:cubicBezTo>
                  <a:lnTo>
                    <a:pt x="285545" y="1090613"/>
                  </a:lnTo>
                  <a:lnTo>
                    <a:pt x="230075" y="1090613"/>
                  </a:lnTo>
                  <a:cubicBezTo>
                    <a:pt x="158276" y="1090613"/>
                    <a:pt x="81691" y="1090613"/>
                    <a:pt x="0" y="1090613"/>
                  </a:cubicBezTo>
                  <a:cubicBezTo>
                    <a:pt x="0" y="1090613"/>
                    <a:pt x="0" y="1090613"/>
                    <a:pt x="0" y="361950"/>
                  </a:cubicBezTo>
                  <a:cubicBezTo>
                    <a:pt x="0" y="361950"/>
                    <a:pt x="0" y="361950"/>
                    <a:pt x="1188994" y="361950"/>
                  </a:cubicBezTo>
                  <a:lnTo>
                    <a:pt x="1249055" y="361950"/>
                  </a:lnTo>
                  <a:lnTo>
                    <a:pt x="1249055" y="351882"/>
                  </a:lnTo>
                  <a:cubicBezTo>
                    <a:pt x="1249055" y="320124"/>
                    <a:pt x="1249055" y="269311"/>
                    <a:pt x="1249055" y="188009"/>
                  </a:cubicBezTo>
                  <a:cubicBezTo>
                    <a:pt x="1249055" y="188009"/>
                    <a:pt x="1249055" y="188009"/>
                    <a:pt x="1240605" y="154134"/>
                  </a:cubicBezTo>
                  <a:cubicBezTo>
                    <a:pt x="1233846" y="137196"/>
                    <a:pt x="1228776" y="127033"/>
                    <a:pt x="1215257" y="110095"/>
                  </a:cubicBezTo>
                  <a:cubicBezTo>
                    <a:pt x="1206807" y="96545"/>
                    <a:pt x="1201737" y="82995"/>
                    <a:pt x="1203427" y="66057"/>
                  </a:cubicBezTo>
                  <a:cubicBezTo>
                    <a:pt x="1203427" y="28794"/>
                    <a:pt x="1238915" y="0"/>
                    <a:pt x="1281164"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1" name="Freeform 90"/>
            <p:cNvSpPr>
              <a:spLocks/>
            </p:cNvSpPr>
            <p:nvPr/>
          </p:nvSpPr>
          <p:spPr bwMode="auto">
            <a:xfrm>
              <a:off x="903984" y="3308351"/>
              <a:ext cx="769241" cy="1447800"/>
            </a:xfrm>
            <a:custGeom>
              <a:avLst/>
              <a:gdLst>
                <a:gd name="connsiteX0" fmla="*/ 535828 w 769241"/>
                <a:gd name="connsiteY0" fmla="*/ 0 h 1447800"/>
                <a:gd name="connsiteX1" fmla="*/ 613564 w 769241"/>
                <a:gd name="connsiteY1" fmla="*/ 60706 h 1447800"/>
                <a:gd name="connsiteX2" fmla="*/ 611874 w 769241"/>
                <a:gd name="connsiteY2" fmla="*/ 60706 h 1447800"/>
                <a:gd name="connsiteX3" fmla="*/ 600045 w 769241"/>
                <a:gd name="connsiteY3" fmla="*/ 109608 h 1447800"/>
                <a:gd name="connsiteX4" fmla="*/ 574696 w 769241"/>
                <a:gd name="connsiteY4" fmla="*/ 156824 h 1447800"/>
                <a:gd name="connsiteX5" fmla="*/ 567936 w 769241"/>
                <a:gd name="connsiteY5" fmla="*/ 187177 h 1447800"/>
                <a:gd name="connsiteX6" fmla="*/ 566804 w 769241"/>
                <a:gd name="connsiteY6" fmla="*/ 315960 h 1447800"/>
                <a:gd name="connsiteX7" fmla="*/ 566246 w 769241"/>
                <a:gd name="connsiteY7" fmla="*/ 379412 h 1447800"/>
                <a:gd name="connsiteX8" fmla="*/ 634097 w 769241"/>
                <a:gd name="connsiteY8" fmla="*/ 379412 h 1447800"/>
                <a:gd name="connsiteX9" fmla="*/ 769241 w 769241"/>
                <a:gd name="connsiteY9" fmla="*/ 379412 h 1447800"/>
                <a:gd name="connsiteX10" fmla="*/ 769241 w 769241"/>
                <a:gd name="connsiteY10" fmla="*/ 1109662 h 1447800"/>
                <a:gd name="connsiteX11" fmla="*/ 659626 w 769241"/>
                <a:gd name="connsiteY11" fmla="*/ 1109662 h 1447800"/>
                <a:gd name="connsiteX12" fmla="*/ 652074 w 769241"/>
                <a:gd name="connsiteY12" fmla="*/ 1109662 h 1447800"/>
                <a:gd name="connsiteX13" fmla="*/ 652074 w 769241"/>
                <a:gd name="connsiteY13" fmla="*/ 1152178 h 1447800"/>
                <a:gd name="connsiteX14" fmla="*/ 652074 w 769241"/>
                <a:gd name="connsiteY14" fmla="*/ 1260475 h 1447800"/>
                <a:gd name="connsiteX15" fmla="*/ 660524 w 769241"/>
                <a:gd name="connsiteY15" fmla="*/ 1294227 h 1447800"/>
                <a:gd name="connsiteX16" fmla="*/ 685873 w 769241"/>
                <a:gd name="connsiteY16" fmla="*/ 1338105 h 1447800"/>
                <a:gd name="connsiteX17" fmla="*/ 697702 w 769241"/>
                <a:gd name="connsiteY17" fmla="*/ 1381983 h 1447800"/>
                <a:gd name="connsiteX18" fmla="*/ 619966 w 769241"/>
                <a:gd name="connsiteY18" fmla="*/ 1447800 h 1447800"/>
                <a:gd name="connsiteX19" fmla="*/ 543919 w 769241"/>
                <a:gd name="connsiteY19" fmla="*/ 1387046 h 1447800"/>
                <a:gd name="connsiteX20" fmla="*/ 557438 w 769241"/>
                <a:gd name="connsiteY20" fmla="*/ 1338105 h 1447800"/>
                <a:gd name="connsiteX21" fmla="*/ 582787 w 769241"/>
                <a:gd name="connsiteY21" fmla="*/ 1290852 h 1447800"/>
                <a:gd name="connsiteX22" fmla="*/ 589547 w 769241"/>
                <a:gd name="connsiteY22" fmla="*/ 1260475 h 1447800"/>
                <a:gd name="connsiteX23" fmla="*/ 589547 w 769241"/>
                <a:gd name="connsiteY23" fmla="*/ 1134982 h 1447800"/>
                <a:gd name="connsiteX24" fmla="*/ 589547 w 769241"/>
                <a:gd name="connsiteY24" fmla="*/ 1109662 h 1447800"/>
                <a:gd name="connsiteX25" fmla="*/ 569108 w 769241"/>
                <a:gd name="connsiteY25" fmla="*/ 1109662 h 1447800"/>
                <a:gd name="connsiteX26" fmla="*/ 153353 w 769241"/>
                <a:gd name="connsiteY26" fmla="*/ 1109662 h 1447800"/>
                <a:gd name="connsiteX27" fmla="*/ 1490 w 769241"/>
                <a:gd name="connsiteY27" fmla="*/ 379412 h 1447800"/>
                <a:gd name="connsiteX28" fmla="*/ 413294 w 769241"/>
                <a:gd name="connsiteY28" fmla="*/ 379412 h 1447800"/>
                <a:gd name="connsiteX29" fmla="*/ 505409 w 769241"/>
                <a:gd name="connsiteY29" fmla="*/ 379412 h 1447800"/>
                <a:gd name="connsiteX30" fmla="*/ 505409 w 769241"/>
                <a:gd name="connsiteY30" fmla="*/ 376409 h 1447800"/>
                <a:gd name="connsiteX31" fmla="*/ 505409 w 769241"/>
                <a:gd name="connsiteY31" fmla="*/ 187177 h 1447800"/>
                <a:gd name="connsiteX32" fmla="*/ 496959 w 769241"/>
                <a:gd name="connsiteY32" fmla="*/ 153451 h 1447800"/>
                <a:gd name="connsiteX33" fmla="*/ 471610 w 769241"/>
                <a:gd name="connsiteY33" fmla="*/ 109608 h 1447800"/>
                <a:gd name="connsiteX34" fmla="*/ 459781 w 769241"/>
                <a:gd name="connsiteY34" fmla="*/ 65765 h 1447800"/>
                <a:gd name="connsiteX35" fmla="*/ 535828 w 769241"/>
                <a:gd name="connsiteY35"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9241" h="1447800">
                  <a:moveTo>
                    <a:pt x="535828" y="0"/>
                  </a:moveTo>
                  <a:cubicBezTo>
                    <a:pt x="576386" y="0"/>
                    <a:pt x="610184" y="26980"/>
                    <a:pt x="613564" y="60706"/>
                  </a:cubicBezTo>
                  <a:cubicBezTo>
                    <a:pt x="613564" y="60706"/>
                    <a:pt x="613564" y="60706"/>
                    <a:pt x="611874" y="60706"/>
                  </a:cubicBezTo>
                  <a:cubicBezTo>
                    <a:pt x="615254" y="79255"/>
                    <a:pt x="611874" y="96118"/>
                    <a:pt x="600045" y="109608"/>
                  </a:cubicBezTo>
                  <a:cubicBezTo>
                    <a:pt x="586525" y="128157"/>
                    <a:pt x="581456" y="138275"/>
                    <a:pt x="574696" y="156824"/>
                  </a:cubicBezTo>
                  <a:lnTo>
                    <a:pt x="567936" y="187177"/>
                  </a:lnTo>
                  <a:cubicBezTo>
                    <a:pt x="567936" y="187177"/>
                    <a:pt x="567936" y="187177"/>
                    <a:pt x="566804" y="315960"/>
                  </a:cubicBezTo>
                  <a:lnTo>
                    <a:pt x="566246" y="379412"/>
                  </a:lnTo>
                  <a:lnTo>
                    <a:pt x="634097" y="379412"/>
                  </a:lnTo>
                  <a:cubicBezTo>
                    <a:pt x="676271" y="379412"/>
                    <a:pt x="721257" y="379412"/>
                    <a:pt x="769241" y="379412"/>
                  </a:cubicBezTo>
                  <a:lnTo>
                    <a:pt x="769241" y="1109662"/>
                  </a:lnTo>
                  <a:cubicBezTo>
                    <a:pt x="769241" y="1109662"/>
                    <a:pt x="769241" y="1109662"/>
                    <a:pt x="659626" y="1109662"/>
                  </a:cubicBezTo>
                  <a:lnTo>
                    <a:pt x="652074" y="1109662"/>
                  </a:lnTo>
                  <a:lnTo>
                    <a:pt x="652074" y="1152178"/>
                  </a:lnTo>
                  <a:cubicBezTo>
                    <a:pt x="652074" y="1178521"/>
                    <a:pt x="652074" y="1213644"/>
                    <a:pt x="652074" y="1260475"/>
                  </a:cubicBezTo>
                  <a:cubicBezTo>
                    <a:pt x="652074" y="1260475"/>
                    <a:pt x="652074" y="1260475"/>
                    <a:pt x="660524" y="1294227"/>
                  </a:cubicBezTo>
                  <a:cubicBezTo>
                    <a:pt x="667283" y="1311104"/>
                    <a:pt x="672353" y="1321229"/>
                    <a:pt x="685873" y="1338105"/>
                  </a:cubicBezTo>
                  <a:cubicBezTo>
                    <a:pt x="694322" y="1351606"/>
                    <a:pt x="699392" y="1365107"/>
                    <a:pt x="697702" y="1381983"/>
                  </a:cubicBezTo>
                  <a:cubicBezTo>
                    <a:pt x="697702" y="1419111"/>
                    <a:pt x="662214" y="1447800"/>
                    <a:pt x="619966" y="1447800"/>
                  </a:cubicBezTo>
                  <a:cubicBezTo>
                    <a:pt x="581097" y="1447800"/>
                    <a:pt x="547299" y="1420798"/>
                    <a:pt x="543919" y="1387046"/>
                  </a:cubicBezTo>
                  <a:cubicBezTo>
                    <a:pt x="542229" y="1368482"/>
                    <a:pt x="545609" y="1353294"/>
                    <a:pt x="557438" y="1338105"/>
                  </a:cubicBezTo>
                  <a:cubicBezTo>
                    <a:pt x="570958" y="1319542"/>
                    <a:pt x="576028" y="1311104"/>
                    <a:pt x="582787" y="1290852"/>
                  </a:cubicBezTo>
                  <a:lnTo>
                    <a:pt x="589547" y="1260475"/>
                  </a:lnTo>
                  <a:cubicBezTo>
                    <a:pt x="589547" y="1260475"/>
                    <a:pt x="589547" y="1260475"/>
                    <a:pt x="589547" y="1134982"/>
                  </a:cubicBezTo>
                  <a:lnTo>
                    <a:pt x="589547" y="1109662"/>
                  </a:lnTo>
                  <a:lnTo>
                    <a:pt x="569108" y="1109662"/>
                  </a:lnTo>
                  <a:cubicBezTo>
                    <a:pt x="478138" y="1109662"/>
                    <a:pt x="345818" y="1109662"/>
                    <a:pt x="153353" y="1109662"/>
                  </a:cubicBezTo>
                  <a:cubicBezTo>
                    <a:pt x="31863" y="856689"/>
                    <a:pt x="-8634" y="608775"/>
                    <a:pt x="1490" y="379412"/>
                  </a:cubicBezTo>
                  <a:cubicBezTo>
                    <a:pt x="1490" y="379412"/>
                    <a:pt x="1490" y="379412"/>
                    <a:pt x="413294" y="379412"/>
                  </a:cubicBezTo>
                  <a:lnTo>
                    <a:pt x="505409" y="379412"/>
                  </a:lnTo>
                  <a:lnTo>
                    <a:pt x="505409" y="376409"/>
                  </a:lnTo>
                  <a:cubicBezTo>
                    <a:pt x="505409" y="367398"/>
                    <a:pt x="505409" y="331354"/>
                    <a:pt x="505409" y="187177"/>
                  </a:cubicBezTo>
                  <a:cubicBezTo>
                    <a:pt x="505409" y="187177"/>
                    <a:pt x="505409" y="187177"/>
                    <a:pt x="496959" y="153451"/>
                  </a:cubicBezTo>
                  <a:cubicBezTo>
                    <a:pt x="490200" y="136589"/>
                    <a:pt x="485130" y="126471"/>
                    <a:pt x="471610" y="109608"/>
                  </a:cubicBezTo>
                  <a:cubicBezTo>
                    <a:pt x="463161" y="96118"/>
                    <a:pt x="458091" y="82628"/>
                    <a:pt x="459781" y="65765"/>
                  </a:cubicBezTo>
                  <a:cubicBezTo>
                    <a:pt x="459781" y="28667"/>
                    <a:pt x="493579" y="0"/>
                    <a:pt x="535828"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2" name="Freeform 13"/>
            <p:cNvSpPr>
              <a:spLocks/>
            </p:cNvSpPr>
            <p:nvPr/>
          </p:nvSpPr>
          <p:spPr bwMode="auto">
            <a:xfrm>
              <a:off x="1231948" y="2228057"/>
              <a:ext cx="428846" cy="506414"/>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4"/>
            <p:cNvSpPr>
              <a:spLocks/>
            </p:cNvSpPr>
            <p:nvPr/>
          </p:nvSpPr>
          <p:spPr bwMode="auto">
            <a:xfrm>
              <a:off x="915988" y="5978526"/>
              <a:ext cx="2503488" cy="881063"/>
            </a:xfrm>
            <a:custGeom>
              <a:avLst/>
              <a:gdLst>
                <a:gd name="T0" fmla="*/ 0 w 1577"/>
                <a:gd name="T1" fmla="*/ 555 h 555"/>
                <a:gd name="T2" fmla="*/ 206 w 1577"/>
                <a:gd name="T3" fmla="*/ 0 h 555"/>
                <a:gd name="T4" fmla="*/ 1320 w 1577"/>
                <a:gd name="T5" fmla="*/ 239 h 555"/>
                <a:gd name="T6" fmla="*/ 1320 w 1577"/>
                <a:gd name="T7" fmla="*/ 200 h 555"/>
                <a:gd name="T8" fmla="*/ 1577 w 1577"/>
                <a:gd name="T9" fmla="*/ 555 h 555"/>
                <a:gd name="T10" fmla="*/ 0 w 1577"/>
                <a:gd name="T11" fmla="*/ 555 h 555"/>
              </a:gdLst>
              <a:ahLst/>
              <a:cxnLst>
                <a:cxn ang="0">
                  <a:pos x="T0" y="T1"/>
                </a:cxn>
                <a:cxn ang="0">
                  <a:pos x="T2" y="T3"/>
                </a:cxn>
                <a:cxn ang="0">
                  <a:pos x="T4" y="T5"/>
                </a:cxn>
                <a:cxn ang="0">
                  <a:pos x="T6" y="T7"/>
                </a:cxn>
                <a:cxn ang="0">
                  <a:pos x="T8" y="T9"/>
                </a:cxn>
                <a:cxn ang="0">
                  <a:pos x="T10" y="T11"/>
                </a:cxn>
              </a:cxnLst>
              <a:rect l="0" t="0" r="r" b="b"/>
              <a:pathLst>
                <a:path w="1577" h="555">
                  <a:moveTo>
                    <a:pt x="0" y="555"/>
                  </a:moveTo>
                  <a:lnTo>
                    <a:pt x="206" y="0"/>
                  </a:lnTo>
                  <a:lnTo>
                    <a:pt x="1320" y="239"/>
                  </a:lnTo>
                  <a:lnTo>
                    <a:pt x="1320" y="200"/>
                  </a:lnTo>
                  <a:lnTo>
                    <a:pt x="1577" y="555"/>
                  </a:lnTo>
                  <a:lnTo>
                    <a:pt x="0" y="555"/>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5"/>
            <p:cNvSpPr>
              <a:spLocks/>
            </p:cNvSpPr>
            <p:nvPr/>
          </p:nvSpPr>
          <p:spPr bwMode="auto">
            <a:xfrm>
              <a:off x="1243015" y="5537201"/>
              <a:ext cx="1768475" cy="820738"/>
            </a:xfrm>
            <a:custGeom>
              <a:avLst/>
              <a:gdLst>
                <a:gd name="T0" fmla="*/ 1114 w 1114"/>
                <a:gd name="T1" fmla="*/ 517 h 517"/>
                <a:gd name="T2" fmla="*/ 0 w 1114"/>
                <a:gd name="T3" fmla="*/ 278 h 517"/>
                <a:gd name="T4" fmla="*/ 93 w 1114"/>
                <a:gd name="T5" fmla="*/ 0 h 517"/>
                <a:gd name="T6" fmla="*/ 1114 w 1114"/>
                <a:gd name="T7" fmla="*/ 239 h 517"/>
                <a:gd name="T8" fmla="*/ 1114 w 1114"/>
                <a:gd name="T9" fmla="*/ 517 h 517"/>
              </a:gdLst>
              <a:ahLst/>
              <a:cxnLst>
                <a:cxn ang="0">
                  <a:pos x="T0" y="T1"/>
                </a:cxn>
                <a:cxn ang="0">
                  <a:pos x="T2" y="T3"/>
                </a:cxn>
                <a:cxn ang="0">
                  <a:pos x="T4" y="T5"/>
                </a:cxn>
                <a:cxn ang="0">
                  <a:pos x="T6" y="T7"/>
                </a:cxn>
                <a:cxn ang="0">
                  <a:pos x="T8" y="T9"/>
                </a:cxn>
              </a:cxnLst>
              <a:rect l="0" t="0" r="r" b="b"/>
              <a:pathLst>
                <a:path w="1114" h="517">
                  <a:moveTo>
                    <a:pt x="1114" y="517"/>
                  </a:moveTo>
                  <a:lnTo>
                    <a:pt x="0" y="278"/>
                  </a:lnTo>
                  <a:lnTo>
                    <a:pt x="93" y="0"/>
                  </a:lnTo>
                  <a:lnTo>
                    <a:pt x="1114" y="239"/>
                  </a:lnTo>
                  <a:lnTo>
                    <a:pt x="1114" y="517"/>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p:cNvSpPr>
            <p:nvPr/>
          </p:nvSpPr>
          <p:spPr bwMode="auto">
            <a:xfrm>
              <a:off x="1798638" y="3306763"/>
              <a:ext cx="1573212" cy="1111250"/>
            </a:xfrm>
            <a:custGeom>
              <a:avLst/>
              <a:gdLst>
                <a:gd name="connsiteX0" fmla="*/ 1007269 w 1573212"/>
                <a:gd name="connsiteY0" fmla="*/ 0 h 1111250"/>
                <a:gd name="connsiteX1" fmla="*/ 1082589 w 1573212"/>
                <a:gd name="connsiteY1" fmla="*/ 60690 h 1111250"/>
                <a:gd name="connsiteX2" fmla="*/ 1070873 w 1573212"/>
                <a:gd name="connsiteY2" fmla="*/ 109580 h 1111250"/>
                <a:gd name="connsiteX3" fmla="*/ 1045766 w 1573212"/>
                <a:gd name="connsiteY3" fmla="*/ 156783 h 1111250"/>
                <a:gd name="connsiteX4" fmla="*/ 1037397 w 1573212"/>
                <a:gd name="connsiteY4" fmla="*/ 187128 h 1111250"/>
                <a:gd name="connsiteX5" fmla="*/ 1037397 w 1573212"/>
                <a:gd name="connsiteY5" fmla="*/ 381000 h 1111250"/>
                <a:gd name="connsiteX6" fmla="*/ 1212850 w 1573212"/>
                <a:gd name="connsiteY6" fmla="*/ 381000 h 1111250"/>
                <a:gd name="connsiteX7" fmla="*/ 1212850 w 1573212"/>
                <a:gd name="connsiteY7" fmla="*/ 540926 h 1111250"/>
                <a:gd name="connsiteX8" fmla="*/ 1213365 w 1573212"/>
                <a:gd name="connsiteY8" fmla="*/ 540922 h 1111250"/>
                <a:gd name="connsiteX9" fmla="*/ 1383663 w 1573212"/>
                <a:gd name="connsiteY9" fmla="*/ 539443 h 1111250"/>
                <a:gd name="connsiteX10" fmla="*/ 1417511 w 1573212"/>
                <a:gd name="connsiteY10" fmla="*/ 530993 h 1111250"/>
                <a:gd name="connsiteX11" fmla="*/ 1461514 w 1573212"/>
                <a:gd name="connsiteY11" fmla="*/ 507334 h 1111250"/>
                <a:gd name="connsiteX12" fmla="*/ 1505516 w 1573212"/>
                <a:gd name="connsiteY12" fmla="*/ 493815 h 1111250"/>
                <a:gd name="connsiteX13" fmla="*/ 1573212 w 1573212"/>
                <a:gd name="connsiteY13" fmla="*/ 571552 h 1111250"/>
                <a:gd name="connsiteX14" fmla="*/ 1510593 w 1573212"/>
                <a:gd name="connsiteY14" fmla="*/ 647598 h 1111250"/>
                <a:gd name="connsiteX15" fmla="*/ 1461514 w 1573212"/>
                <a:gd name="connsiteY15" fmla="*/ 635769 h 1111250"/>
                <a:gd name="connsiteX16" fmla="*/ 1414126 w 1573212"/>
                <a:gd name="connsiteY16" fmla="*/ 608730 h 1111250"/>
                <a:gd name="connsiteX17" fmla="*/ 1414126 w 1573212"/>
                <a:gd name="connsiteY17" fmla="*/ 610420 h 1111250"/>
                <a:gd name="connsiteX18" fmla="*/ 1383663 w 1573212"/>
                <a:gd name="connsiteY18" fmla="*/ 601970 h 1111250"/>
                <a:gd name="connsiteX19" fmla="*/ 1253279 w 1573212"/>
                <a:gd name="connsiteY19" fmla="*/ 601970 h 1111250"/>
                <a:gd name="connsiteX20" fmla="*/ 1212850 w 1573212"/>
                <a:gd name="connsiteY20" fmla="*/ 601970 h 1111250"/>
                <a:gd name="connsiteX21" fmla="*/ 1212850 w 1573212"/>
                <a:gd name="connsiteY21" fmla="*/ 1111250 h 1111250"/>
                <a:gd name="connsiteX22" fmla="*/ 244594 w 1573212"/>
                <a:gd name="connsiteY22" fmla="*/ 1111250 h 1111250"/>
                <a:gd name="connsiteX23" fmla="*/ 244594 w 1573212"/>
                <a:gd name="connsiteY23" fmla="*/ 1074147 h 1111250"/>
                <a:gd name="connsiteX24" fmla="*/ 251342 w 1573212"/>
                <a:gd name="connsiteY24" fmla="*/ 1048850 h 1111250"/>
                <a:gd name="connsiteX25" fmla="*/ 271584 w 1573212"/>
                <a:gd name="connsiteY25" fmla="*/ 1015120 h 1111250"/>
                <a:gd name="connsiteX26" fmla="*/ 290139 w 1573212"/>
                <a:gd name="connsiteY26" fmla="*/ 952720 h 1111250"/>
                <a:gd name="connsiteX27" fmla="*/ 177120 w 1573212"/>
                <a:gd name="connsiteY27" fmla="*/ 856590 h 1111250"/>
                <a:gd name="connsiteX28" fmla="*/ 64100 w 1573212"/>
                <a:gd name="connsiteY28" fmla="*/ 945974 h 1111250"/>
                <a:gd name="connsiteX29" fmla="*/ 64100 w 1573212"/>
                <a:gd name="connsiteY29" fmla="*/ 949347 h 1111250"/>
                <a:gd name="connsiteX30" fmla="*/ 80969 w 1573212"/>
                <a:gd name="connsiteY30" fmla="*/ 1015120 h 1111250"/>
                <a:gd name="connsiteX31" fmla="*/ 102898 w 1573212"/>
                <a:gd name="connsiteY31" fmla="*/ 1053910 h 1111250"/>
                <a:gd name="connsiteX32" fmla="*/ 107959 w 1573212"/>
                <a:gd name="connsiteY32" fmla="*/ 1074147 h 1111250"/>
                <a:gd name="connsiteX33" fmla="*/ 107959 w 1573212"/>
                <a:gd name="connsiteY33" fmla="*/ 1111250 h 1111250"/>
                <a:gd name="connsiteX34" fmla="*/ 0 w 1573212"/>
                <a:gd name="connsiteY34" fmla="*/ 1111250 h 1111250"/>
                <a:gd name="connsiteX35" fmla="*/ 0 w 1573212"/>
                <a:gd name="connsiteY35" fmla="*/ 381000 h 1111250"/>
                <a:gd name="connsiteX36" fmla="*/ 812515 w 1573212"/>
                <a:gd name="connsiteY36" fmla="*/ 381000 h 1111250"/>
                <a:gd name="connsiteX37" fmla="*/ 977141 w 1573212"/>
                <a:gd name="connsiteY37" fmla="*/ 381000 h 1111250"/>
                <a:gd name="connsiteX38" fmla="*/ 977141 w 1573212"/>
                <a:gd name="connsiteY38" fmla="*/ 187128 h 1111250"/>
                <a:gd name="connsiteX39" fmla="*/ 968772 w 1573212"/>
                <a:gd name="connsiteY39" fmla="*/ 153412 h 1111250"/>
                <a:gd name="connsiteX40" fmla="*/ 967098 w 1573212"/>
                <a:gd name="connsiteY40" fmla="*/ 153412 h 1111250"/>
                <a:gd name="connsiteX41" fmla="*/ 943665 w 1573212"/>
                <a:gd name="connsiteY41" fmla="*/ 109580 h 1111250"/>
                <a:gd name="connsiteX42" fmla="*/ 931949 w 1573212"/>
                <a:gd name="connsiteY42" fmla="*/ 65748 h 1111250"/>
                <a:gd name="connsiteX43" fmla="*/ 1007269 w 1573212"/>
                <a:gd name="connsiteY43" fmla="*/ 0 h 111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73212" h="1111250">
                  <a:moveTo>
                    <a:pt x="1007269" y="0"/>
                  </a:moveTo>
                  <a:cubicBezTo>
                    <a:pt x="1047440" y="0"/>
                    <a:pt x="1080916" y="26974"/>
                    <a:pt x="1082589" y="60690"/>
                  </a:cubicBezTo>
                  <a:cubicBezTo>
                    <a:pt x="1084263" y="79235"/>
                    <a:pt x="1080916" y="96093"/>
                    <a:pt x="1070873" y="109580"/>
                  </a:cubicBezTo>
                  <a:cubicBezTo>
                    <a:pt x="1057483" y="128124"/>
                    <a:pt x="1052461" y="138239"/>
                    <a:pt x="1045766" y="156783"/>
                  </a:cubicBezTo>
                  <a:cubicBezTo>
                    <a:pt x="1045766" y="156783"/>
                    <a:pt x="1045766" y="156783"/>
                    <a:pt x="1037397" y="187128"/>
                  </a:cubicBezTo>
                  <a:cubicBezTo>
                    <a:pt x="1037397" y="187128"/>
                    <a:pt x="1037397" y="187128"/>
                    <a:pt x="1037397" y="381000"/>
                  </a:cubicBezTo>
                  <a:lnTo>
                    <a:pt x="1212850" y="381000"/>
                  </a:lnTo>
                  <a:lnTo>
                    <a:pt x="1212850" y="540926"/>
                  </a:lnTo>
                  <a:lnTo>
                    <a:pt x="1213365" y="540922"/>
                  </a:lnTo>
                  <a:cubicBezTo>
                    <a:pt x="1237694" y="540710"/>
                    <a:pt x="1286350" y="540288"/>
                    <a:pt x="1383663" y="539443"/>
                  </a:cubicBezTo>
                  <a:cubicBezTo>
                    <a:pt x="1383663" y="539443"/>
                    <a:pt x="1383663" y="539443"/>
                    <a:pt x="1417511" y="530993"/>
                  </a:cubicBezTo>
                  <a:cubicBezTo>
                    <a:pt x="1434435" y="524234"/>
                    <a:pt x="1444590" y="519164"/>
                    <a:pt x="1461514" y="507334"/>
                  </a:cubicBezTo>
                  <a:cubicBezTo>
                    <a:pt x="1475053" y="497195"/>
                    <a:pt x="1488592" y="492125"/>
                    <a:pt x="1505516" y="493815"/>
                  </a:cubicBezTo>
                  <a:cubicBezTo>
                    <a:pt x="1542749" y="493815"/>
                    <a:pt x="1573212" y="529303"/>
                    <a:pt x="1573212" y="571552"/>
                  </a:cubicBezTo>
                  <a:cubicBezTo>
                    <a:pt x="1573212" y="612110"/>
                    <a:pt x="1546134" y="644218"/>
                    <a:pt x="1510593" y="647598"/>
                  </a:cubicBezTo>
                  <a:cubicBezTo>
                    <a:pt x="1491977" y="649288"/>
                    <a:pt x="1476745" y="645908"/>
                    <a:pt x="1461514" y="635769"/>
                  </a:cubicBezTo>
                  <a:cubicBezTo>
                    <a:pt x="1442897" y="620559"/>
                    <a:pt x="1434435" y="615490"/>
                    <a:pt x="1414126" y="608730"/>
                  </a:cubicBezTo>
                  <a:cubicBezTo>
                    <a:pt x="1414126" y="608730"/>
                    <a:pt x="1414126" y="608730"/>
                    <a:pt x="1414126" y="610420"/>
                  </a:cubicBezTo>
                  <a:lnTo>
                    <a:pt x="1383663" y="601970"/>
                  </a:lnTo>
                  <a:cubicBezTo>
                    <a:pt x="1383663" y="601970"/>
                    <a:pt x="1383663" y="601970"/>
                    <a:pt x="1253279" y="601970"/>
                  </a:cubicBezTo>
                  <a:lnTo>
                    <a:pt x="1212850" y="601970"/>
                  </a:lnTo>
                  <a:lnTo>
                    <a:pt x="1212850" y="1111250"/>
                  </a:lnTo>
                  <a:cubicBezTo>
                    <a:pt x="1212850" y="1111250"/>
                    <a:pt x="1212850" y="1111250"/>
                    <a:pt x="244594" y="1111250"/>
                  </a:cubicBezTo>
                  <a:cubicBezTo>
                    <a:pt x="244594" y="1111250"/>
                    <a:pt x="244594" y="1111250"/>
                    <a:pt x="244594" y="1074147"/>
                  </a:cubicBezTo>
                  <a:cubicBezTo>
                    <a:pt x="244594" y="1074147"/>
                    <a:pt x="244594" y="1074147"/>
                    <a:pt x="251342" y="1048850"/>
                  </a:cubicBezTo>
                  <a:cubicBezTo>
                    <a:pt x="256402" y="1035358"/>
                    <a:pt x="259776" y="1028612"/>
                    <a:pt x="271584" y="1015120"/>
                  </a:cubicBezTo>
                  <a:cubicBezTo>
                    <a:pt x="285079" y="996569"/>
                    <a:pt x="290139" y="976331"/>
                    <a:pt x="290139" y="952720"/>
                  </a:cubicBezTo>
                  <a:cubicBezTo>
                    <a:pt x="290139" y="900439"/>
                    <a:pt x="239534" y="856590"/>
                    <a:pt x="177120" y="856590"/>
                  </a:cubicBezTo>
                  <a:cubicBezTo>
                    <a:pt x="118080" y="856590"/>
                    <a:pt x="69161" y="895380"/>
                    <a:pt x="64100" y="945974"/>
                  </a:cubicBezTo>
                  <a:cubicBezTo>
                    <a:pt x="64100" y="947661"/>
                    <a:pt x="64100" y="947661"/>
                    <a:pt x="64100" y="949347"/>
                  </a:cubicBezTo>
                  <a:cubicBezTo>
                    <a:pt x="60727" y="972958"/>
                    <a:pt x="67474" y="994882"/>
                    <a:pt x="80969" y="1015120"/>
                  </a:cubicBezTo>
                  <a:cubicBezTo>
                    <a:pt x="92777" y="1030299"/>
                    <a:pt x="96151" y="1037045"/>
                    <a:pt x="102898" y="1053910"/>
                  </a:cubicBezTo>
                  <a:cubicBezTo>
                    <a:pt x="102898" y="1053910"/>
                    <a:pt x="102898" y="1053910"/>
                    <a:pt x="107959" y="1074147"/>
                  </a:cubicBezTo>
                  <a:cubicBezTo>
                    <a:pt x="107959" y="1074147"/>
                    <a:pt x="107959" y="1074147"/>
                    <a:pt x="107959" y="1111250"/>
                  </a:cubicBezTo>
                  <a:cubicBezTo>
                    <a:pt x="107959" y="1111250"/>
                    <a:pt x="107959" y="1111250"/>
                    <a:pt x="0" y="1111250"/>
                  </a:cubicBezTo>
                  <a:cubicBezTo>
                    <a:pt x="0" y="1111250"/>
                    <a:pt x="0" y="1111250"/>
                    <a:pt x="0" y="381000"/>
                  </a:cubicBezTo>
                  <a:cubicBezTo>
                    <a:pt x="0" y="381000"/>
                    <a:pt x="0" y="381000"/>
                    <a:pt x="812515" y="381000"/>
                  </a:cubicBezTo>
                  <a:lnTo>
                    <a:pt x="977141" y="381000"/>
                  </a:lnTo>
                  <a:cubicBezTo>
                    <a:pt x="977141" y="381000"/>
                    <a:pt x="977141" y="381000"/>
                    <a:pt x="977141" y="187128"/>
                  </a:cubicBezTo>
                  <a:cubicBezTo>
                    <a:pt x="977141" y="187128"/>
                    <a:pt x="977141" y="187128"/>
                    <a:pt x="968772" y="153412"/>
                  </a:cubicBezTo>
                  <a:cubicBezTo>
                    <a:pt x="968772" y="153412"/>
                    <a:pt x="968772" y="153412"/>
                    <a:pt x="967098" y="153412"/>
                  </a:cubicBezTo>
                  <a:cubicBezTo>
                    <a:pt x="962077" y="136553"/>
                    <a:pt x="955382" y="126438"/>
                    <a:pt x="943665" y="109580"/>
                  </a:cubicBezTo>
                  <a:cubicBezTo>
                    <a:pt x="933623" y="96093"/>
                    <a:pt x="930275" y="82606"/>
                    <a:pt x="931949" y="65748"/>
                  </a:cubicBezTo>
                  <a:cubicBezTo>
                    <a:pt x="931949" y="28659"/>
                    <a:pt x="965425" y="0"/>
                    <a:pt x="1007269"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6" name="Freeform 95"/>
            <p:cNvSpPr>
              <a:spLocks/>
            </p:cNvSpPr>
            <p:nvPr/>
          </p:nvSpPr>
          <p:spPr bwMode="auto">
            <a:xfrm>
              <a:off x="3135313" y="3357562"/>
              <a:ext cx="1057275" cy="1060450"/>
            </a:xfrm>
            <a:custGeom>
              <a:avLst/>
              <a:gdLst>
                <a:gd name="connsiteX0" fmla="*/ 179388 w 1057275"/>
                <a:gd name="connsiteY0" fmla="*/ 0 h 1060450"/>
                <a:gd name="connsiteX1" fmla="*/ 255484 w 1057275"/>
                <a:gd name="connsiteY1" fmla="*/ 60722 h 1060450"/>
                <a:gd name="connsiteX2" fmla="*/ 243647 w 1057275"/>
                <a:gd name="connsiteY2" fmla="*/ 109637 h 1060450"/>
                <a:gd name="connsiteX3" fmla="*/ 216590 w 1057275"/>
                <a:gd name="connsiteY3" fmla="*/ 156865 h 1060450"/>
                <a:gd name="connsiteX4" fmla="*/ 218281 w 1057275"/>
                <a:gd name="connsiteY4" fmla="*/ 156865 h 1060450"/>
                <a:gd name="connsiteX5" fmla="*/ 209826 w 1057275"/>
                <a:gd name="connsiteY5" fmla="*/ 187226 h 1060450"/>
                <a:gd name="connsiteX6" fmla="*/ 209826 w 1057275"/>
                <a:gd name="connsiteY6" fmla="*/ 314912 h 1060450"/>
                <a:gd name="connsiteX7" fmla="*/ 209826 w 1057275"/>
                <a:gd name="connsiteY7" fmla="*/ 330200 h 1060450"/>
                <a:gd name="connsiteX8" fmla="*/ 264532 w 1057275"/>
                <a:gd name="connsiteY8" fmla="*/ 330200 h 1060450"/>
                <a:gd name="connsiteX9" fmla="*/ 814068 w 1057275"/>
                <a:gd name="connsiteY9" fmla="*/ 330200 h 1060450"/>
                <a:gd name="connsiteX10" fmla="*/ 788734 w 1057275"/>
                <a:gd name="connsiteY10" fmla="*/ 449941 h 1060450"/>
                <a:gd name="connsiteX11" fmla="*/ 1057275 w 1057275"/>
                <a:gd name="connsiteY11" fmla="*/ 1060450 h 1060450"/>
                <a:gd name="connsiteX12" fmla="*/ 660375 w 1057275"/>
                <a:gd name="connsiteY12" fmla="*/ 1060450 h 1060450"/>
                <a:gd name="connsiteX13" fmla="*/ 660375 w 1057275"/>
                <a:gd name="connsiteY13" fmla="*/ 1009856 h 1060450"/>
                <a:gd name="connsiteX14" fmla="*/ 667131 w 1057275"/>
                <a:gd name="connsiteY14" fmla="*/ 984558 h 1060450"/>
                <a:gd name="connsiteX15" fmla="*/ 687398 w 1057275"/>
                <a:gd name="connsiteY15" fmla="*/ 949142 h 1060450"/>
                <a:gd name="connsiteX16" fmla="*/ 705976 w 1057275"/>
                <a:gd name="connsiteY16" fmla="*/ 888428 h 1060450"/>
                <a:gd name="connsiteX17" fmla="*/ 592817 w 1057275"/>
                <a:gd name="connsiteY17" fmla="*/ 790612 h 1060450"/>
                <a:gd name="connsiteX18" fmla="*/ 479658 w 1057275"/>
                <a:gd name="connsiteY18" fmla="*/ 879996 h 1060450"/>
                <a:gd name="connsiteX19" fmla="*/ 479658 w 1057275"/>
                <a:gd name="connsiteY19" fmla="*/ 881682 h 1060450"/>
                <a:gd name="connsiteX20" fmla="*/ 479658 w 1057275"/>
                <a:gd name="connsiteY20" fmla="*/ 883369 h 1060450"/>
                <a:gd name="connsiteX21" fmla="*/ 496548 w 1057275"/>
                <a:gd name="connsiteY21" fmla="*/ 949142 h 1060450"/>
                <a:gd name="connsiteX22" fmla="*/ 518504 w 1057275"/>
                <a:gd name="connsiteY22" fmla="*/ 987931 h 1060450"/>
                <a:gd name="connsiteX23" fmla="*/ 523571 w 1057275"/>
                <a:gd name="connsiteY23" fmla="*/ 1009856 h 1060450"/>
                <a:gd name="connsiteX24" fmla="*/ 523571 w 1057275"/>
                <a:gd name="connsiteY24" fmla="*/ 1060450 h 1060450"/>
                <a:gd name="connsiteX25" fmla="*/ 0 w 1057275"/>
                <a:gd name="connsiteY25" fmla="*/ 1060450 h 1060450"/>
                <a:gd name="connsiteX26" fmla="*/ 0 w 1057275"/>
                <a:gd name="connsiteY26" fmla="*/ 588233 h 1060450"/>
                <a:gd name="connsiteX27" fmla="*/ 47290 w 1057275"/>
                <a:gd name="connsiteY27" fmla="*/ 588233 h 1060450"/>
                <a:gd name="connsiteX28" fmla="*/ 74313 w 1057275"/>
                <a:gd name="connsiteY28" fmla="*/ 594979 h 1060450"/>
                <a:gd name="connsiteX29" fmla="*/ 108092 w 1057275"/>
                <a:gd name="connsiteY29" fmla="*/ 615217 h 1060450"/>
                <a:gd name="connsiteX30" fmla="*/ 168894 w 1057275"/>
                <a:gd name="connsiteY30" fmla="*/ 633768 h 1060450"/>
                <a:gd name="connsiteX31" fmla="*/ 266852 w 1057275"/>
                <a:gd name="connsiteY31" fmla="*/ 520773 h 1060450"/>
                <a:gd name="connsiteX32" fmla="*/ 177339 w 1057275"/>
                <a:gd name="connsiteY32" fmla="*/ 407779 h 1060450"/>
                <a:gd name="connsiteX33" fmla="*/ 173961 w 1057275"/>
                <a:gd name="connsiteY33" fmla="*/ 407779 h 1060450"/>
                <a:gd name="connsiteX34" fmla="*/ 108092 w 1057275"/>
                <a:gd name="connsiteY34" fmla="*/ 424644 h 1060450"/>
                <a:gd name="connsiteX35" fmla="*/ 69246 w 1057275"/>
                <a:gd name="connsiteY35" fmla="*/ 446568 h 1060450"/>
                <a:gd name="connsiteX36" fmla="*/ 47290 w 1057275"/>
                <a:gd name="connsiteY36" fmla="*/ 451627 h 1060450"/>
                <a:gd name="connsiteX37" fmla="*/ 0 w 1057275"/>
                <a:gd name="connsiteY37" fmla="*/ 451627 h 1060450"/>
                <a:gd name="connsiteX38" fmla="*/ 0 w 1057275"/>
                <a:gd name="connsiteY38" fmla="*/ 330200 h 1060450"/>
                <a:gd name="connsiteX39" fmla="*/ 144887 w 1057275"/>
                <a:gd name="connsiteY39" fmla="*/ 330200 h 1060450"/>
                <a:gd name="connsiteX40" fmla="*/ 148527 w 1057275"/>
                <a:gd name="connsiteY40" fmla="*/ 330200 h 1060450"/>
                <a:gd name="connsiteX41" fmla="*/ 148236 w 1057275"/>
                <a:gd name="connsiteY41" fmla="*/ 297416 h 1060450"/>
                <a:gd name="connsiteX42" fmla="*/ 147258 w 1057275"/>
                <a:gd name="connsiteY42" fmla="*/ 187226 h 1060450"/>
                <a:gd name="connsiteX43" fmla="*/ 138803 w 1057275"/>
                <a:gd name="connsiteY43" fmla="*/ 153492 h 1060450"/>
                <a:gd name="connsiteX44" fmla="*/ 115128 w 1057275"/>
                <a:gd name="connsiteY44" fmla="*/ 109637 h 1060450"/>
                <a:gd name="connsiteX45" fmla="*/ 101600 w 1057275"/>
                <a:gd name="connsiteY45" fmla="*/ 65782 h 1060450"/>
                <a:gd name="connsiteX46" fmla="*/ 179388 w 1057275"/>
                <a:gd name="connsiteY46" fmla="*/ 0 h 10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57275" h="1060450">
                  <a:moveTo>
                    <a:pt x="179388" y="0"/>
                  </a:moveTo>
                  <a:cubicBezTo>
                    <a:pt x="219972" y="0"/>
                    <a:pt x="252102" y="26988"/>
                    <a:pt x="255484" y="60722"/>
                  </a:cubicBezTo>
                  <a:cubicBezTo>
                    <a:pt x="257175" y="80963"/>
                    <a:pt x="253793" y="96143"/>
                    <a:pt x="243647" y="109637"/>
                  </a:cubicBezTo>
                  <a:cubicBezTo>
                    <a:pt x="230119" y="128191"/>
                    <a:pt x="223354" y="138311"/>
                    <a:pt x="216590" y="156865"/>
                  </a:cubicBezTo>
                  <a:cubicBezTo>
                    <a:pt x="216590" y="156865"/>
                    <a:pt x="216590" y="156865"/>
                    <a:pt x="218281" y="156865"/>
                  </a:cubicBezTo>
                  <a:lnTo>
                    <a:pt x="209826" y="187226"/>
                  </a:lnTo>
                  <a:cubicBezTo>
                    <a:pt x="209826" y="187226"/>
                    <a:pt x="209826" y="187226"/>
                    <a:pt x="209826" y="314912"/>
                  </a:cubicBezTo>
                  <a:lnTo>
                    <a:pt x="209826" y="330200"/>
                  </a:lnTo>
                  <a:lnTo>
                    <a:pt x="264532" y="330200"/>
                  </a:lnTo>
                  <a:cubicBezTo>
                    <a:pt x="384774" y="330200"/>
                    <a:pt x="559672" y="330200"/>
                    <a:pt x="814068" y="330200"/>
                  </a:cubicBezTo>
                  <a:cubicBezTo>
                    <a:pt x="802246" y="406092"/>
                    <a:pt x="787045" y="419584"/>
                    <a:pt x="788734" y="449941"/>
                  </a:cubicBezTo>
                  <a:cubicBezTo>
                    <a:pt x="797179" y="616903"/>
                    <a:pt x="1057275" y="1060450"/>
                    <a:pt x="1057275" y="1060450"/>
                  </a:cubicBezTo>
                  <a:cubicBezTo>
                    <a:pt x="1057275" y="1060450"/>
                    <a:pt x="1057275" y="1060450"/>
                    <a:pt x="660375" y="1060450"/>
                  </a:cubicBezTo>
                  <a:cubicBezTo>
                    <a:pt x="660375" y="1060450"/>
                    <a:pt x="660375" y="1060450"/>
                    <a:pt x="660375" y="1009856"/>
                  </a:cubicBezTo>
                  <a:cubicBezTo>
                    <a:pt x="660375" y="1009856"/>
                    <a:pt x="660375" y="1009856"/>
                    <a:pt x="667131" y="984558"/>
                  </a:cubicBezTo>
                  <a:cubicBezTo>
                    <a:pt x="672197" y="971066"/>
                    <a:pt x="675575" y="964320"/>
                    <a:pt x="687398" y="949142"/>
                  </a:cubicBezTo>
                  <a:cubicBezTo>
                    <a:pt x="700909" y="930591"/>
                    <a:pt x="705976" y="910353"/>
                    <a:pt x="705976" y="888428"/>
                  </a:cubicBezTo>
                  <a:cubicBezTo>
                    <a:pt x="705976" y="834461"/>
                    <a:pt x="655308" y="790612"/>
                    <a:pt x="592817" y="790612"/>
                  </a:cubicBezTo>
                  <a:cubicBezTo>
                    <a:pt x="532016" y="790612"/>
                    <a:pt x="484725" y="829401"/>
                    <a:pt x="479658" y="879996"/>
                  </a:cubicBezTo>
                  <a:cubicBezTo>
                    <a:pt x="479658" y="879996"/>
                    <a:pt x="479658" y="879996"/>
                    <a:pt x="479658" y="881682"/>
                  </a:cubicBezTo>
                  <a:cubicBezTo>
                    <a:pt x="479658" y="881682"/>
                    <a:pt x="479658" y="883369"/>
                    <a:pt x="479658" y="883369"/>
                  </a:cubicBezTo>
                  <a:cubicBezTo>
                    <a:pt x="476281" y="908666"/>
                    <a:pt x="483036" y="928904"/>
                    <a:pt x="496548" y="949142"/>
                  </a:cubicBezTo>
                  <a:cubicBezTo>
                    <a:pt x="508370" y="964320"/>
                    <a:pt x="511748" y="972753"/>
                    <a:pt x="518504" y="987931"/>
                  </a:cubicBezTo>
                  <a:lnTo>
                    <a:pt x="523571" y="1009856"/>
                  </a:lnTo>
                  <a:cubicBezTo>
                    <a:pt x="523571" y="1009856"/>
                    <a:pt x="523571" y="1009856"/>
                    <a:pt x="523571" y="1060450"/>
                  </a:cubicBezTo>
                  <a:cubicBezTo>
                    <a:pt x="523571" y="1060450"/>
                    <a:pt x="523571" y="1060450"/>
                    <a:pt x="0" y="1060450"/>
                  </a:cubicBezTo>
                  <a:cubicBezTo>
                    <a:pt x="0" y="1060450"/>
                    <a:pt x="0" y="1060450"/>
                    <a:pt x="0" y="588233"/>
                  </a:cubicBezTo>
                  <a:cubicBezTo>
                    <a:pt x="0" y="588233"/>
                    <a:pt x="0" y="588233"/>
                    <a:pt x="47290" y="588233"/>
                  </a:cubicBezTo>
                  <a:cubicBezTo>
                    <a:pt x="47290" y="588233"/>
                    <a:pt x="47290" y="588233"/>
                    <a:pt x="74313" y="594979"/>
                  </a:cubicBezTo>
                  <a:cubicBezTo>
                    <a:pt x="87825" y="600038"/>
                    <a:pt x="94580" y="605098"/>
                    <a:pt x="108092" y="615217"/>
                  </a:cubicBezTo>
                  <a:cubicBezTo>
                    <a:pt x="126670" y="628709"/>
                    <a:pt x="146938" y="633768"/>
                    <a:pt x="168894" y="633768"/>
                  </a:cubicBezTo>
                  <a:cubicBezTo>
                    <a:pt x="222940" y="633768"/>
                    <a:pt x="266852" y="583174"/>
                    <a:pt x="266852" y="520773"/>
                  </a:cubicBezTo>
                  <a:cubicBezTo>
                    <a:pt x="266852" y="461746"/>
                    <a:pt x="228007" y="412838"/>
                    <a:pt x="177339" y="407779"/>
                  </a:cubicBezTo>
                  <a:cubicBezTo>
                    <a:pt x="175650" y="407779"/>
                    <a:pt x="175650" y="407779"/>
                    <a:pt x="173961" y="407779"/>
                  </a:cubicBezTo>
                  <a:cubicBezTo>
                    <a:pt x="150316" y="404406"/>
                    <a:pt x="128359" y="411152"/>
                    <a:pt x="108092" y="424644"/>
                  </a:cubicBezTo>
                  <a:cubicBezTo>
                    <a:pt x="92891" y="436449"/>
                    <a:pt x="86136" y="439822"/>
                    <a:pt x="69246" y="446568"/>
                  </a:cubicBezTo>
                  <a:cubicBezTo>
                    <a:pt x="69246" y="446568"/>
                    <a:pt x="69246" y="446568"/>
                    <a:pt x="47290" y="451627"/>
                  </a:cubicBezTo>
                  <a:cubicBezTo>
                    <a:pt x="47290" y="451627"/>
                    <a:pt x="47290" y="451627"/>
                    <a:pt x="0" y="451627"/>
                  </a:cubicBezTo>
                  <a:cubicBezTo>
                    <a:pt x="0" y="451627"/>
                    <a:pt x="0" y="451627"/>
                    <a:pt x="0" y="330200"/>
                  </a:cubicBezTo>
                  <a:cubicBezTo>
                    <a:pt x="0" y="330200"/>
                    <a:pt x="0" y="330200"/>
                    <a:pt x="144887" y="330200"/>
                  </a:cubicBezTo>
                  <a:lnTo>
                    <a:pt x="148527" y="330200"/>
                  </a:lnTo>
                  <a:lnTo>
                    <a:pt x="148236" y="297416"/>
                  </a:lnTo>
                  <a:cubicBezTo>
                    <a:pt x="147998" y="270613"/>
                    <a:pt x="147681" y="234876"/>
                    <a:pt x="147258" y="187226"/>
                  </a:cubicBezTo>
                  <a:cubicBezTo>
                    <a:pt x="147258" y="187226"/>
                    <a:pt x="147258" y="187226"/>
                    <a:pt x="138803" y="153492"/>
                  </a:cubicBezTo>
                  <a:cubicBezTo>
                    <a:pt x="132039" y="136624"/>
                    <a:pt x="126966" y="126504"/>
                    <a:pt x="115128" y="109637"/>
                  </a:cubicBezTo>
                  <a:cubicBezTo>
                    <a:pt x="104982" y="96143"/>
                    <a:pt x="101600" y="82649"/>
                    <a:pt x="101600" y="65782"/>
                  </a:cubicBezTo>
                  <a:cubicBezTo>
                    <a:pt x="101600" y="28674"/>
                    <a:pt x="137112" y="0"/>
                    <a:pt x="179388"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7" name="Freeform 96"/>
            <p:cNvSpPr>
              <a:spLocks/>
            </p:cNvSpPr>
            <p:nvPr/>
          </p:nvSpPr>
          <p:spPr bwMode="auto">
            <a:xfrm>
              <a:off x="914400" y="2835276"/>
              <a:ext cx="758825" cy="728663"/>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8" name="Rectangle 97"/>
          <p:cNvSpPr/>
          <p:nvPr/>
        </p:nvSpPr>
        <p:spPr>
          <a:xfrm>
            <a:off x="8526673" y="4658411"/>
            <a:ext cx="1040478" cy="461665"/>
          </a:xfrm>
          <a:prstGeom prst="rect">
            <a:avLst/>
          </a:prstGeom>
        </p:spPr>
        <p:txBody>
          <a:bodyPr wrap="none">
            <a:spAutoFit/>
          </a:bodyPr>
          <a:lstStyle/>
          <a:p>
            <a:r>
              <a:rPr lang="en-US" sz="1200" dirty="0" err="1">
                <a:latin typeface="Maiandra GD" panose="020E0502030308020204" pitchFamily="34" charset="0"/>
              </a:rPr>
              <a:t>Bediroglu</a:t>
            </a:r>
            <a:r>
              <a:rPr lang="en-US" sz="1200" dirty="0">
                <a:latin typeface="Maiandra GD" panose="020E0502030308020204" pitchFamily="34" charset="0"/>
              </a:rPr>
              <a:t> et </a:t>
            </a:r>
          </a:p>
          <a:p>
            <a:r>
              <a:rPr lang="en-US" sz="1200" dirty="0">
                <a:latin typeface="Maiandra GD" panose="020E0502030308020204" pitchFamily="34" charset="0"/>
              </a:rPr>
              <a:t>al. (2018)</a:t>
            </a:r>
          </a:p>
        </p:txBody>
      </p:sp>
      <p:sp>
        <p:nvSpPr>
          <p:cNvPr id="99" name="Rectangle 98"/>
          <p:cNvSpPr/>
          <p:nvPr/>
        </p:nvSpPr>
        <p:spPr>
          <a:xfrm>
            <a:off x="9098249" y="5339936"/>
            <a:ext cx="910827" cy="276999"/>
          </a:xfrm>
          <a:prstGeom prst="rect">
            <a:avLst/>
          </a:prstGeom>
        </p:spPr>
        <p:txBody>
          <a:bodyPr wrap="none">
            <a:spAutoFit/>
          </a:bodyPr>
          <a:lstStyle/>
          <a:p>
            <a:r>
              <a:rPr lang="en-US" sz="1200" dirty="0" err="1">
                <a:latin typeface="Maiandra GD" panose="020E0502030308020204" pitchFamily="34" charset="0"/>
              </a:rPr>
              <a:t>Melo</a:t>
            </a:r>
            <a:r>
              <a:rPr lang="en-US" sz="1200" dirty="0">
                <a:latin typeface="Maiandra GD" panose="020E0502030308020204" pitchFamily="34" charset="0"/>
              </a:rPr>
              <a:t> 2018</a:t>
            </a:r>
          </a:p>
        </p:txBody>
      </p:sp>
      <p:sp>
        <p:nvSpPr>
          <p:cNvPr id="100" name="Rectangle 99"/>
          <p:cNvSpPr/>
          <p:nvPr/>
        </p:nvSpPr>
        <p:spPr>
          <a:xfrm>
            <a:off x="7820978" y="5265276"/>
            <a:ext cx="1014793" cy="461665"/>
          </a:xfrm>
          <a:prstGeom prst="rect">
            <a:avLst/>
          </a:prstGeom>
        </p:spPr>
        <p:txBody>
          <a:bodyPr wrap="square">
            <a:spAutoFit/>
          </a:bodyPr>
          <a:lstStyle/>
          <a:p>
            <a:r>
              <a:rPr lang="en-US" sz="1200" dirty="0">
                <a:latin typeface="Maiandra GD" panose="020E0502030308020204" pitchFamily="34" charset="0"/>
              </a:rPr>
              <a:t>Andresen et.</a:t>
            </a:r>
          </a:p>
          <a:p>
            <a:r>
              <a:rPr lang="en-US" sz="1200" dirty="0">
                <a:latin typeface="Maiandra GD" panose="020E0502030308020204" pitchFamily="34" charset="0"/>
              </a:rPr>
              <a:t>al 2013</a:t>
            </a:r>
          </a:p>
        </p:txBody>
      </p:sp>
      <p:sp>
        <p:nvSpPr>
          <p:cNvPr id="101" name="Rectangle 100"/>
          <p:cNvSpPr/>
          <p:nvPr/>
        </p:nvSpPr>
        <p:spPr>
          <a:xfrm>
            <a:off x="8479119" y="4072081"/>
            <a:ext cx="1167307" cy="461665"/>
          </a:xfrm>
          <a:prstGeom prst="rect">
            <a:avLst/>
          </a:prstGeom>
        </p:spPr>
        <p:txBody>
          <a:bodyPr wrap="none">
            <a:spAutoFit/>
          </a:bodyPr>
          <a:lstStyle/>
          <a:p>
            <a:r>
              <a:rPr lang="en-US" sz="1200" dirty="0">
                <a:latin typeface="Maiandra GD" panose="020E0502030308020204" pitchFamily="34" charset="0"/>
              </a:rPr>
              <a:t>Oliveira, et. Al</a:t>
            </a:r>
          </a:p>
          <a:p>
            <a:r>
              <a:rPr lang="en-US" sz="1200" dirty="0">
                <a:latin typeface="Maiandra GD" panose="020E0502030308020204" pitchFamily="34" charset="0"/>
              </a:rPr>
              <a:t>      2018</a:t>
            </a:r>
          </a:p>
        </p:txBody>
      </p:sp>
      <p:sp>
        <p:nvSpPr>
          <p:cNvPr id="102" name="Rectangle 101"/>
          <p:cNvSpPr/>
          <p:nvPr/>
        </p:nvSpPr>
        <p:spPr>
          <a:xfrm>
            <a:off x="9838881" y="4654238"/>
            <a:ext cx="808748" cy="461665"/>
          </a:xfrm>
          <a:prstGeom prst="rect">
            <a:avLst/>
          </a:prstGeom>
        </p:spPr>
        <p:txBody>
          <a:bodyPr wrap="none">
            <a:spAutoFit/>
          </a:bodyPr>
          <a:lstStyle/>
          <a:p>
            <a:r>
              <a:rPr lang="en-US" sz="1200" dirty="0" err="1">
                <a:latin typeface="Maiandra GD" panose="020E0502030308020204" pitchFamily="34" charset="0"/>
              </a:rPr>
              <a:t>Yar</a:t>
            </a:r>
            <a:r>
              <a:rPr lang="en-US" sz="1200" dirty="0">
                <a:latin typeface="Maiandra GD" panose="020E0502030308020204" pitchFamily="34" charset="0"/>
              </a:rPr>
              <a:t> et al. </a:t>
            </a:r>
          </a:p>
          <a:p>
            <a:r>
              <a:rPr lang="en-US" sz="1200" dirty="0">
                <a:latin typeface="Maiandra GD" panose="020E0502030308020204" pitchFamily="34" charset="0"/>
              </a:rPr>
              <a:t>2016</a:t>
            </a:r>
          </a:p>
        </p:txBody>
      </p:sp>
      <p:sp>
        <p:nvSpPr>
          <p:cNvPr id="103" name="Rectangle 102"/>
          <p:cNvSpPr/>
          <p:nvPr/>
        </p:nvSpPr>
        <p:spPr>
          <a:xfrm>
            <a:off x="8660979" y="3525021"/>
            <a:ext cx="902811" cy="461665"/>
          </a:xfrm>
          <a:prstGeom prst="rect">
            <a:avLst/>
          </a:prstGeom>
        </p:spPr>
        <p:txBody>
          <a:bodyPr wrap="none">
            <a:spAutoFit/>
          </a:bodyPr>
          <a:lstStyle/>
          <a:p>
            <a:r>
              <a:rPr lang="en-US" sz="1200" dirty="0" err="1">
                <a:latin typeface="Maiandra GD" panose="020E0502030308020204" pitchFamily="34" charset="0"/>
              </a:rPr>
              <a:t>Montolioa</a:t>
            </a:r>
            <a:endParaRPr lang="en-US" sz="1200" dirty="0">
              <a:latin typeface="Maiandra GD" panose="020E0502030308020204" pitchFamily="34" charset="0"/>
            </a:endParaRPr>
          </a:p>
          <a:p>
            <a:pPr algn="ctr"/>
            <a:r>
              <a:rPr lang="en-US" sz="1200" dirty="0">
                <a:latin typeface="Maiandra GD" panose="020E0502030308020204" pitchFamily="34" charset="0"/>
              </a:rPr>
              <a:t>2016</a:t>
            </a:r>
          </a:p>
        </p:txBody>
      </p:sp>
      <p:sp>
        <p:nvSpPr>
          <p:cNvPr id="104" name="Rectangle 103"/>
          <p:cNvSpPr/>
          <p:nvPr/>
        </p:nvSpPr>
        <p:spPr>
          <a:xfrm>
            <a:off x="7448447" y="4131491"/>
            <a:ext cx="981359" cy="446276"/>
          </a:xfrm>
          <a:prstGeom prst="rect">
            <a:avLst/>
          </a:prstGeom>
        </p:spPr>
        <p:txBody>
          <a:bodyPr wrap="none">
            <a:spAutoFit/>
          </a:bodyPr>
          <a:lstStyle/>
          <a:p>
            <a:r>
              <a:rPr lang="en-US" sz="1100" dirty="0">
                <a:latin typeface="Maiandra GD" panose="020E0502030308020204" pitchFamily="34" charset="0"/>
              </a:rPr>
              <a:t>Catlett et al. </a:t>
            </a:r>
          </a:p>
          <a:p>
            <a:r>
              <a:rPr lang="en-US" sz="1200" dirty="0">
                <a:latin typeface="Maiandra GD" panose="020E0502030308020204" pitchFamily="34" charset="0"/>
              </a:rPr>
              <a:t>2019</a:t>
            </a:r>
          </a:p>
        </p:txBody>
      </p:sp>
      <p:sp>
        <p:nvSpPr>
          <p:cNvPr id="105" name="Rectangle 104"/>
          <p:cNvSpPr/>
          <p:nvPr/>
        </p:nvSpPr>
        <p:spPr>
          <a:xfrm>
            <a:off x="8728216" y="5720361"/>
            <a:ext cx="1271502" cy="430887"/>
          </a:xfrm>
          <a:prstGeom prst="rect">
            <a:avLst/>
          </a:prstGeom>
        </p:spPr>
        <p:txBody>
          <a:bodyPr wrap="none">
            <a:spAutoFit/>
          </a:bodyPr>
          <a:lstStyle/>
          <a:p>
            <a:r>
              <a:rPr lang="en-US" sz="1100" dirty="0" err="1">
                <a:latin typeface="Maiandra GD" panose="020E0502030308020204" pitchFamily="34" charset="0"/>
              </a:rPr>
              <a:t>Vandeviver</a:t>
            </a:r>
            <a:r>
              <a:rPr lang="en-US" sz="1100" dirty="0">
                <a:latin typeface="Maiandra GD" panose="020E0502030308020204" pitchFamily="34" charset="0"/>
              </a:rPr>
              <a:t> et al. </a:t>
            </a:r>
          </a:p>
          <a:p>
            <a:r>
              <a:rPr lang="en-US" sz="1100" dirty="0">
                <a:latin typeface="Maiandra GD" panose="020E0502030308020204" pitchFamily="34" charset="0"/>
              </a:rPr>
              <a:t>2017</a:t>
            </a:r>
          </a:p>
        </p:txBody>
      </p:sp>
      <p:sp>
        <p:nvSpPr>
          <p:cNvPr id="106" name="Rectangle 105"/>
          <p:cNvSpPr/>
          <p:nvPr/>
        </p:nvSpPr>
        <p:spPr>
          <a:xfrm>
            <a:off x="7503391" y="4681533"/>
            <a:ext cx="793281" cy="478526"/>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472916" y="4704446"/>
            <a:ext cx="830677" cy="430887"/>
          </a:xfrm>
          <a:prstGeom prst="rect">
            <a:avLst/>
          </a:prstGeom>
        </p:spPr>
        <p:txBody>
          <a:bodyPr wrap="none">
            <a:spAutoFit/>
          </a:bodyPr>
          <a:lstStyle/>
          <a:p>
            <a:r>
              <a:rPr lang="en-US" sz="1100" dirty="0" err="1">
                <a:latin typeface="Maiandra GD" panose="020E0502030308020204" pitchFamily="34" charset="0"/>
              </a:rPr>
              <a:t>Melgarejo</a:t>
            </a:r>
            <a:endParaRPr lang="en-US" sz="1100" dirty="0">
              <a:latin typeface="Maiandra GD" panose="020E0502030308020204" pitchFamily="34" charset="0"/>
            </a:endParaRPr>
          </a:p>
          <a:p>
            <a:r>
              <a:rPr lang="en-US" sz="1100" dirty="0">
                <a:latin typeface="Maiandra GD" panose="020E0502030308020204" pitchFamily="34" charset="0"/>
              </a:rPr>
              <a:t>et al. 2018</a:t>
            </a:r>
          </a:p>
        </p:txBody>
      </p:sp>
      <p:grpSp>
        <p:nvGrpSpPr>
          <p:cNvPr id="56" name="Group 55"/>
          <p:cNvGrpSpPr/>
          <p:nvPr/>
        </p:nvGrpSpPr>
        <p:grpSpPr>
          <a:xfrm>
            <a:off x="354252" y="2436515"/>
            <a:ext cx="5369841" cy="3972155"/>
            <a:chOff x="1975624" y="1135567"/>
            <a:chExt cx="5564459" cy="4457079"/>
          </a:xfrm>
        </p:grpSpPr>
        <p:pic>
          <p:nvPicPr>
            <p:cNvPr id="57" name="Image" descr="Image">
              <a:extLst>
                <a:ext uri="{FF2B5EF4-FFF2-40B4-BE49-F238E27FC236}">
                  <a16:creationId xmlns:a16="http://schemas.microsoft.com/office/drawing/2014/main" id="{9CD05B11-A24D-4626-B52B-9906D19C1EEE}"/>
                </a:ext>
              </a:extLst>
            </p:cNvPr>
            <p:cNvPicPr>
              <a:picLocks noChangeAspect="1"/>
            </p:cNvPicPr>
            <p:nvPr/>
          </p:nvPicPr>
          <p:blipFill rotWithShape="1">
            <a:blip r:embed="rId5"/>
            <a:srcRect l="51323" r="758" b="2288"/>
            <a:stretch/>
          </p:blipFill>
          <p:spPr>
            <a:xfrm>
              <a:off x="1975624" y="1135567"/>
              <a:ext cx="5564459" cy="4457079"/>
            </a:xfrm>
            <a:prstGeom prst="rect">
              <a:avLst/>
            </a:prstGeom>
            <a:ln w="12700">
              <a:solidFill>
                <a:srgbClr val="002060"/>
              </a:solidFill>
              <a:miter lim="400000"/>
            </a:ln>
          </p:spPr>
        </p:pic>
        <p:sp>
          <p:nvSpPr>
            <p:cNvPr id="58" name="Rectangle 57"/>
            <p:cNvSpPr/>
            <p:nvPr/>
          </p:nvSpPr>
          <p:spPr>
            <a:xfrm>
              <a:off x="2040731" y="1164431"/>
              <a:ext cx="112395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326025" y="2433484"/>
            <a:ext cx="5369841" cy="3972155"/>
            <a:chOff x="874539" y="341643"/>
            <a:chExt cx="5889117" cy="4561464"/>
          </a:xfrm>
        </p:grpSpPr>
        <p:pic>
          <p:nvPicPr>
            <p:cNvPr id="60" name="Image" descr="Image">
              <a:extLst>
                <a:ext uri="{FF2B5EF4-FFF2-40B4-BE49-F238E27FC236}">
                  <a16:creationId xmlns:a16="http://schemas.microsoft.com/office/drawing/2014/main" id="{599FE9BA-8BA4-496A-B59B-F05F1BED4BF3}"/>
                </a:ext>
              </a:extLst>
            </p:cNvPr>
            <p:cNvPicPr>
              <a:picLocks noChangeAspect="1"/>
            </p:cNvPicPr>
            <p:nvPr/>
          </p:nvPicPr>
          <p:blipFill rotWithShape="1">
            <a:blip r:embed="rId6"/>
            <a:srcRect r="50081"/>
            <a:stretch/>
          </p:blipFill>
          <p:spPr>
            <a:xfrm>
              <a:off x="874539" y="341643"/>
              <a:ext cx="5889117" cy="4561464"/>
            </a:xfrm>
            <a:prstGeom prst="rect">
              <a:avLst/>
            </a:prstGeom>
            <a:ln w="12700">
              <a:solidFill>
                <a:srgbClr val="002060"/>
              </a:solidFill>
              <a:miter lim="400000"/>
            </a:ln>
          </p:spPr>
        </p:pic>
        <p:sp>
          <p:nvSpPr>
            <p:cNvPr id="61" name="Rectangle 60"/>
            <p:cNvSpPr/>
            <p:nvPr/>
          </p:nvSpPr>
          <p:spPr>
            <a:xfrm>
              <a:off x="935264" y="386443"/>
              <a:ext cx="1185636" cy="31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337374" y="2424060"/>
            <a:ext cx="5369841" cy="3986507"/>
            <a:chOff x="5069394" y="1521380"/>
            <a:chExt cx="5369841" cy="3986507"/>
          </a:xfrm>
        </p:grpSpPr>
        <p:pic>
          <p:nvPicPr>
            <p:cNvPr id="63" name="Image" descr="Image">
              <a:extLst>
                <a:ext uri="{FF2B5EF4-FFF2-40B4-BE49-F238E27FC236}">
                  <a16:creationId xmlns:a16="http://schemas.microsoft.com/office/drawing/2014/main" id="{4C93862B-F7CF-4600-930C-B36231D6F542}"/>
                </a:ext>
              </a:extLst>
            </p:cNvPr>
            <p:cNvPicPr>
              <a:picLocks noChangeAspect="1"/>
            </p:cNvPicPr>
            <p:nvPr/>
          </p:nvPicPr>
          <p:blipFill rotWithShape="1">
            <a:blip r:embed="rId7"/>
            <a:srcRect l="50176" b="2468"/>
            <a:stretch/>
          </p:blipFill>
          <p:spPr>
            <a:xfrm>
              <a:off x="5069394" y="1521380"/>
              <a:ext cx="5369841" cy="3986507"/>
            </a:xfrm>
            <a:prstGeom prst="rect">
              <a:avLst/>
            </a:prstGeom>
            <a:ln>
              <a:solidFill>
                <a:srgbClr val="002060"/>
              </a:solidFill>
            </a:ln>
            <a:effectLst/>
          </p:spPr>
        </p:pic>
        <p:sp>
          <p:nvSpPr>
            <p:cNvPr id="64" name="Rectangle 63"/>
            <p:cNvSpPr/>
            <p:nvPr/>
          </p:nvSpPr>
          <p:spPr>
            <a:xfrm>
              <a:off x="5140325" y="1576324"/>
              <a:ext cx="1155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339736" y="2428954"/>
            <a:ext cx="5369841" cy="3986507"/>
            <a:chOff x="5085726" y="3386756"/>
            <a:chExt cx="5369841" cy="3986507"/>
          </a:xfrm>
        </p:grpSpPr>
        <p:pic>
          <p:nvPicPr>
            <p:cNvPr id="73" name="Image" descr="Image">
              <a:extLst>
                <a:ext uri="{FF2B5EF4-FFF2-40B4-BE49-F238E27FC236}">
                  <a16:creationId xmlns:a16="http://schemas.microsoft.com/office/drawing/2014/main" id="{4C93862B-F7CF-4600-930C-B36231D6F542}"/>
                </a:ext>
              </a:extLst>
            </p:cNvPr>
            <p:cNvPicPr>
              <a:picLocks noChangeAspect="1"/>
            </p:cNvPicPr>
            <p:nvPr/>
          </p:nvPicPr>
          <p:blipFill rotWithShape="1">
            <a:blip r:embed="rId7"/>
            <a:srcRect l="932" t="918" r="48989" b="2952"/>
            <a:stretch/>
          </p:blipFill>
          <p:spPr>
            <a:xfrm>
              <a:off x="5085726" y="3386756"/>
              <a:ext cx="5369841" cy="3986507"/>
            </a:xfrm>
            <a:prstGeom prst="rect">
              <a:avLst/>
            </a:prstGeom>
            <a:ln>
              <a:solidFill>
                <a:srgbClr val="002060"/>
              </a:solidFill>
            </a:ln>
            <a:effectLst/>
          </p:spPr>
        </p:pic>
        <p:sp>
          <p:nvSpPr>
            <p:cNvPr id="74" name="Rectangle 73"/>
            <p:cNvSpPr/>
            <p:nvPr/>
          </p:nvSpPr>
          <p:spPr>
            <a:xfrm>
              <a:off x="5140325" y="3441700"/>
              <a:ext cx="1155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a:extLst>
              <a:ext uri="{FF2B5EF4-FFF2-40B4-BE49-F238E27FC236}">
                <a16:creationId xmlns:a16="http://schemas.microsoft.com/office/drawing/2014/main" id="{063B8058-7029-414D-B537-470B4F5DE5F5}"/>
              </a:ext>
            </a:extLst>
          </p:cNvPr>
          <p:cNvSpPr/>
          <p:nvPr/>
        </p:nvSpPr>
        <p:spPr>
          <a:xfrm>
            <a:off x="928360" y="1255780"/>
            <a:ext cx="4221623" cy="1154162"/>
          </a:xfrm>
          <a:prstGeom prst="rect">
            <a:avLst/>
          </a:prstGeom>
          <a:noFill/>
        </p:spPr>
        <p:txBody>
          <a:bodyPr wrap="square">
            <a:spAutoFit/>
          </a:bodyPr>
          <a:lstStyle/>
          <a:p>
            <a:pPr>
              <a:lnSpc>
                <a:spcPct val="150000"/>
              </a:lnSpc>
            </a:pPr>
            <a:r>
              <a:rPr lang="en-US" sz="1600" dirty="0">
                <a:latin typeface="Maiandra GD" panose="020E0502030308020204" pitchFamily="34" charset="0"/>
              </a:rPr>
              <a:t>Weekly crime evolution in Barcelona, Based on detailed crime events dataset 2007 – 2011</a:t>
            </a:r>
          </a:p>
          <a:p>
            <a:pPr algn="ctr">
              <a:lnSpc>
                <a:spcPct val="150000"/>
              </a:lnSpc>
            </a:pPr>
            <a:r>
              <a:rPr lang="en-US" sz="1400" dirty="0">
                <a:latin typeface="Maiandra GD" panose="020E0502030308020204" pitchFamily="34" charset="0"/>
              </a:rPr>
              <a:t>(Source: </a:t>
            </a:r>
            <a:r>
              <a:rPr lang="en-US" sz="1400" dirty="0" err="1">
                <a:latin typeface="Maiandra GD" panose="020E0502030308020204" pitchFamily="34" charset="0"/>
              </a:rPr>
              <a:t>Montolioa</a:t>
            </a:r>
            <a:r>
              <a:rPr lang="en-US" sz="1400" dirty="0">
                <a:latin typeface="Maiandra GD" panose="020E0502030308020204" pitchFamily="34" charset="0"/>
              </a:rPr>
              <a:t> et. al 2016)</a:t>
            </a:r>
            <a:endParaRPr lang="fr-MA" sz="1600" dirty="0">
              <a:latin typeface="Maiandra GD" panose="020E0502030308020204" pitchFamily="34" charset="0"/>
            </a:endParaRPr>
          </a:p>
        </p:txBody>
      </p:sp>
    </p:spTree>
    <p:extLst>
      <p:ext uri="{BB962C8B-B14F-4D97-AF65-F5344CB8AC3E}">
        <p14:creationId xmlns:p14="http://schemas.microsoft.com/office/powerpoint/2010/main" val="40963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96005" y="12186"/>
            <a:ext cx="9623665" cy="1042047"/>
            <a:chOff x="1596005" y="12186"/>
            <a:chExt cx="9623665" cy="1042047"/>
          </a:xfrm>
        </p:grpSpPr>
        <p:pic>
          <p:nvPicPr>
            <p:cNvPr id="12" name="Picture 11">
              <a:extLst>
                <a:ext uri="{FF2B5EF4-FFF2-40B4-BE49-F238E27FC236}">
                  <a16:creationId xmlns:a16="http://schemas.microsoft.com/office/drawing/2014/main" id="{59BC62CD-6FF0-4B76-8025-2BBD2EB79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017" y="599156"/>
              <a:ext cx="1350150" cy="284931"/>
            </a:xfrm>
            <a:prstGeom prst="rect">
              <a:avLst/>
            </a:prstGeom>
          </p:spPr>
        </p:pic>
        <p:pic>
          <p:nvPicPr>
            <p:cNvPr id="13" name="Picture 12">
              <a:extLst>
                <a:ext uri="{FF2B5EF4-FFF2-40B4-BE49-F238E27FC236}">
                  <a16:creationId xmlns:a16="http://schemas.microsoft.com/office/drawing/2014/main" id="{919DFB66-3DDD-49DC-83B7-70D041930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214" y="429013"/>
              <a:ext cx="619521" cy="625220"/>
            </a:xfrm>
            <a:prstGeom prst="rect">
              <a:avLst/>
            </a:prstGeom>
          </p:spPr>
        </p:pic>
        <p:sp>
          <p:nvSpPr>
            <p:cNvPr id="14" name="テキスト プレースホルダー 23">
              <a:extLst>
                <a:ext uri="{FF2B5EF4-FFF2-40B4-BE49-F238E27FC236}">
                  <a16:creationId xmlns:a16="http://schemas.microsoft.com/office/drawing/2014/main" id="{D7549700-8220-4886-A54B-29D4EC76870D}"/>
                </a:ext>
              </a:extLst>
            </p:cNvPr>
            <p:cNvSpPr txBox="1">
              <a:spLocks/>
            </p:cNvSpPr>
            <p:nvPr/>
          </p:nvSpPr>
          <p:spPr>
            <a:xfrm>
              <a:off x="1596005" y="12186"/>
              <a:ext cx="9623665" cy="38380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kumimoji="1" lang="en-US" altLang="ja-JP" sz="1900" b="1" dirty="0">
                  <a:latin typeface="Maiandra GD" panose="020E0502030308020204" pitchFamily="34" charset="0"/>
                </a:rPr>
                <a:t>Overview               </a:t>
              </a:r>
              <a:r>
                <a:rPr kumimoji="1" lang="en-US" altLang="ja-JP" sz="1900" b="1" dirty="0">
                  <a:solidFill>
                    <a:srgbClr val="ED7D31"/>
                  </a:solidFill>
                  <a:latin typeface="Maiandra GD" panose="020E0502030308020204" pitchFamily="34" charset="0"/>
                </a:rPr>
                <a:t>Data/Methods</a:t>
              </a:r>
              <a:r>
                <a:rPr kumimoji="1" lang="en-US" altLang="ja-JP" sz="1900" b="1" dirty="0">
                  <a:latin typeface="Maiandra GD" panose="020E0502030308020204" pitchFamily="34" charset="0"/>
                </a:rPr>
                <a:t>                  Results                     </a:t>
              </a:r>
              <a:r>
                <a:rPr kumimoji="1" lang="en-US" altLang="ja-JP" sz="1900" b="1" dirty="0">
                  <a:solidFill>
                    <a:schemeClr val="accent5">
                      <a:lumMod val="75000"/>
                    </a:schemeClr>
                  </a:solidFill>
                  <a:latin typeface="Maiandra GD" panose="020E0502030308020204" pitchFamily="34" charset="0"/>
                </a:rPr>
                <a:t>Discussion</a:t>
              </a:r>
              <a:endParaRPr kumimoji="1" lang="ja-JP" altLang="en-US" sz="1900" b="1" dirty="0">
                <a:solidFill>
                  <a:schemeClr val="accent5">
                    <a:lumMod val="75000"/>
                  </a:schemeClr>
                </a:solidFill>
                <a:latin typeface="Maiandra GD" panose="020E0502030308020204" pitchFamily="34" charset="0"/>
              </a:endParaRPr>
            </a:p>
          </p:txBody>
        </p:sp>
        <p:pic>
          <p:nvPicPr>
            <p:cNvPr id="15" name="Picture 14">
              <a:extLst>
                <a:ext uri="{FF2B5EF4-FFF2-40B4-BE49-F238E27FC236}">
                  <a16:creationId xmlns:a16="http://schemas.microsoft.com/office/drawing/2014/main" id="{14812A7D-DAE1-4F2F-8267-96284BC13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52" y="599156"/>
              <a:ext cx="1350150" cy="284931"/>
            </a:xfrm>
            <a:prstGeom prst="rect">
              <a:avLst/>
            </a:prstGeom>
          </p:spPr>
        </p:pic>
        <p:pic>
          <p:nvPicPr>
            <p:cNvPr id="16" name="Picture 15">
              <a:extLst>
                <a:ext uri="{FF2B5EF4-FFF2-40B4-BE49-F238E27FC236}">
                  <a16:creationId xmlns:a16="http://schemas.microsoft.com/office/drawing/2014/main" id="{9BA5D1BB-4F2D-4507-8F23-E66461D23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449" y="429013"/>
              <a:ext cx="619521" cy="625220"/>
            </a:xfrm>
            <a:prstGeom prst="rect">
              <a:avLst/>
            </a:prstGeom>
          </p:spPr>
        </p:pic>
        <p:pic>
          <p:nvPicPr>
            <p:cNvPr id="17" name="Picture 16">
              <a:extLst>
                <a:ext uri="{FF2B5EF4-FFF2-40B4-BE49-F238E27FC236}">
                  <a16:creationId xmlns:a16="http://schemas.microsoft.com/office/drawing/2014/main" id="{47B58B36-CEEC-4F86-AC91-DA00B8C03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87" y="599156"/>
              <a:ext cx="1350150" cy="284931"/>
            </a:xfrm>
            <a:prstGeom prst="rect">
              <a:avLst/>
            </a:prstGeom>
          </p:spPr>
        </p:pic>
        <p:pic>
          <p:nvPicPr>
            <p:cNvPr id="18" name="Picture 17">
              <a:extLst>
                <a:ext uri="{FF2B5EF4-FFF2-40B4-BE49-F238E27FC236}">
                  <a16:creationId xmlns:a16="http://schemas.microsoft.com/office/drawing/2014/main" id="{B79E5A27-47EC-42C2-9595-CBA7F6F86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84" y="429013"/>
              <a:ext cx="619521" cy="625220"/>
            </a:xfrm>
            <a:prstGeom prst="rect">
              <a:avLst/>
            </a:prstGeom>
          </p:spPr>
        </p:pic>
        <p:pic>
          <p:nvPicPr>
            <p:cNvPr id="19" name="Picture 18">
              <a:extLst>
                <a:ext uri="{FF2B5EF4-FFF2-40B4-BE49-F238E27FC236}">
                  <a16:creationId xmlns:a16="http://schemas.microsoft.com/office/drawing/2014/main" id="{8F8662B3-675D-427E-AFDA-31F251C7F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919" y="429012"/>
              <a:ext cx="619521" cy="625220"/>
            </a:xfrm>
            <a:prstGeom prst="rect">
              <a:avLst/>
            </a:prstGeom>
          </p:spPr>
        </p:pic>
        <p:sp>
          <p:nvSpPr>
            <p:cNvPr id="20" name="Flowchart: Connector 19">
              <a:extLst>
                <a:ext uri="{FF2B5EF4-FFF2-40B4-BE49-F238E27FC236}">
                  <a16:creationId xmlns:a16="http://schemas.microsoft.com/office/drawing/2014/main" id="{D3463EDF-2158-4901-B4E1-56840C516D14}"/>
                </a:ext>
              </a:extLst>
            </p:cNvPr>
            <p:cNvSpPr/>
            <p:nvPr/>
          </p:nvSpPr>
          <p:spPr>
            <a:xfrm>
              <a:off x="4353712" y="439950"/>
              <a:ext cx="619520" cy="601582"/>
            </a:xfrm>
            <a:prstGeom prst="flowChartConnector">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22" name="Rectangle 21"/>
          <p:cNvSpPr/>
          <p:nvPr/>
        </p:nvSpPr>
        <p:spPr>
          <a:xfrm>
            <a:off x="1107411" y="1386928"/>
            <a:ext cx="4986333" cy="523220"/>
          </a:xfrm>
          <a:prstGeom prst="rect">
            <a:avLst/>
          </a:prstGeom>
        </p:spPr>
        <p:txBody>
          <a:bodyPr wrap="square">
            <a:spAutoFit/>
          </a:bodyPr>
          <a:lstStyle/>
          <a:p>
            <a:pPr algn="just"/>
            <a:r>
              <a:rPr lang="en-US" sz="2800" b="1" dirty="0">
                <a:latin typeface="Maiandra GD" panose="020E0502030308020204" pitchFamily="34" charset="0"/>
              </a:rPr>
              <a:t>Overview of used crime data</a:t>
            </a:r>
          </a:p>
        </p:txBody>
      </p:sp>
      <p:pic>
        <p:nvPicPr>
          <p:cNvPr id="23" name="Picture 22"/>
          <p:cNvPicPr>
            <a:picLocks noChangeAspect="1"/>
          </p:cNvPicPr>
          <p:nvPr/>
        </p:nvPicPr>
        <p:blipFill rotWithShape="1">
          <a:blip r:embed="rId5"/>
          <a:srcRect l="5666" t="4679" r="5597" b="2824"/>
          <a:stretch/>
        </p:blipFill>
        <p:spPr>
          <a:xfrm>
            <a:off x="7028669" y="1257394"/>
            <a:ext cx="4785959" cy="5555635"/>
          </a:xfrm>
          <a:prstGeom prst="rect">
            <a:avLst/>
          </a:prstGeom>
          <a:ln>
            <a:solidFill>
              <a:srgbClr val="002060"/>
            </a:solidFill>
          </a:ln>
        </p:spPr>
      </p:pic>
      <p:sp>
        <p:nvSpPr>
          <p:cNvPr id="24" name="Rectangle 23"/>
          <p:cNvSpPr/>
          <p:nvPr/>
        </p:nvSpPr>
        <p:spPr>
          <a:xfrm>
            <a:off x="7028669" y="1262285"/>
            <a:ext cx="1930337" cy="338554"/>
          </a:xfrm>
          <a:prstGeom prst="rect">
            <a:avLst/>
          </a:prstGeom>
        </p:spPr>
        <p:txBody>
          <a:bodyPr wrap="none">
            <a:spAutoFit/>
          </a:bodyPr>
          <a:lstStyle/>
          <a:p>
            <a:r>
              <a:rPr lang="en-US" sz="1600" dirty="0">
                <a:latin typeface="Maiandra GD" panose="020E0502030308020204" pitchFamily="34" charset="0"/>
              </a:rPr>
              <a:t>Map of source data</a:t>
            </a:r>
          </a:p>
        </p:txBody>
      </p:sp>
      <p:grpSp>
        <p:nvGrpSpPr>
          <p:cNvPr id="84" name="Group 83"/>
          <p:cNvGrpSpPr/>
          <p:nvPr/>
        </p:nvGrpSpPr>
        <p:grpSpPr>
          <a:xfrm>
            <a:off x="1" y="2451348"/>
            <a:ext cx="6804110" cy="3995426"/>
            <a:chOff x="88391" y="2654548"/>
            <a:chExt cx="6661318" cy="3995426"/>
          </a:xfrm>
        </p:grpSpPr>
        <p:grpSp>
          <p:nvGrpSpPr>
            <p:cNvPr id="78" name="Group 77"/>
            <p:cNvGrpSpPr/>
            <p:nvPr/>
          </p:nvGrpSpPr>
          <p:grpSpPr>
            <a:xfrm>
              <a:off x="351379" y="2654548"/>
              <a:ext cx="6398330" cy="3995426"/>
              <a:chOff x="295603" y="2667248"/>
              <a:chExt cx="6398330" cy="3995426"/>
            </a:xfrm>
          </p:grpSpPr>
          <p:grpSp>
            <p:nvGrpSpPr>
              <p:cNvPr id="25" name="Group 24"/>
              <p:cNvGrpSpPr/>
              <p:nvPr/>
            </p:nvGrpSpPr>
            <p:grpSpPr>
              <a:xfrm>
                <a:off x="295603" y="2667248"/>
                <a:ext cx="6398330" cy="3995426"/>
                <a:chOff x="-576720" y="386580"/>
                <a:chExt cx="8880874" cy="6402021"/>
              </a:xfrm>
            </p:grpSpPr>
            <p:grpSp>
              <p:nvGrpSpPr>
                <p:cNvPr id="26" name="Group 25"/>
                <p:cNvGrpSpPr/>
                <p:nvPr/>
              </p:nvGrpSpPr>
              <p:grpSpPr>
                <a:xfrm>
                  <a:off x="75399" y="3055263"/>
                  <a:ext cx="6020601" cy="3733338"/>
                  <a:chOff x="75399" y="3055263"/>
                  <a:chExt cx="6020601" cy="3733338"/>
                </a:xfrm>
              </p:grpSpPr>
              <p:pic>
                <p:nvPicPr>
                  <p:cNvPr id="59"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99" y="3055263"/>
                    <a:ext cx="6020601" cy="3733338"/>
                  </a:xfrm>
                  <a:prstGeom prst="rect">
                    <a:avLst/>
                  </a:prstGeom>
                </p:spPr>
              </p:pic>
              <p:grpSp>
                <p:nvGrpSpPr>
                  <p:cNvPr id="60" name="Group 59"/>
                  <p:cNvGrpSpPr/>
                  <p:nvPr/>
                </p:nvGrpSpPr>
                <p:grpSpPr>
                  <a:xfrm>
                    <a:off x="1156774" y="3528819"/>
                    <a:ext cx="3856830" cy="2447755"/>
                    <a:chOff x="1156774" y="3528819"/>
                    <a:chExt cx="3856830" cy="2447755"/>
                  </a:xfrm>
                </p:grpSpPr>
                <p:sp>
                  <p:nvSpPr>
                    <p:cNvPr id="61" name="Rectangle 60"/>
                    <p:cNvSpPr/>
                    <p:nvPr/>
                  </p:nvSpPr>
                  <p:spPr>
                    <a:xfrm>
                      <a:off x="1156774" y="3548731"/>
                      <a:ext cx="3856830" cy="24278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150"/>
                    <p:cNvSpPr>
                      <a:spLocks/>
                    </p:cNvSpPr>
                    <p:nvPr/>
                  </p:nvSpPr>
                  <p:spPr bwMode="auto">
                    <a:xfrm>
                      <a:off x="2397854" y="4532898"/>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C69300"/>
                    </a:solidFill>
                    <a:ln w="0">
                      <a:solidFill>
                        <a:srgbClr val="C693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3" name="Group 62"/>
                    <p:cNvGrpSpPr/>
                    <p:nvPr/>
                  </p:nvGrpSpPr>
                  <p:grpSpPr>
                    <a:xfrm>
                      <a:off x="2085686" y="4377496"/>
                      <a:ext cx="277647" cy="276819"/>
                      <a:chOff x="2007870" y="3442685"/>
                      <a:chExt cx="354012" cy="352956"/>
                    </a:xfrm>
                    <a:solidFill>
                      <a:schemeClr val="accent2"/>
                    </a:solidFill>
                  </p:grpSpPr>
                  <p:sp>
                    <p:nvSpPr>
                      <p:cNvPr id="70" name="Oval 69"/>
                      <p:cNvSpPr>
                        <a:spLocks noChangeArrowheads="1"/>
                      </p:cNvSpPr>
                      <p:nvPr/>
                    </p:nvSpPr>
                    <p:spPr bwMode="auto">
                      <a:xfrm>
                        <a:off x="2099190" y="3533301"/>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0"/>
                      <p:cNvSpPr>
                        <a:spLocks noEditPoints="1"/>
                      </p:cNvSpPr>
                      <p:nvPr/>
                    </p:nvSpPr>
                    <p:spPr bwMode="auto">
                      <a:xfrm>
                        <a:off x="2007870" y="3442685"/>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4" name="Group 63"/>
                    <p:cNvGrpSpPr/>
                    <p:nvPr/>
                  </p:nvGrpSpPr>
                  <p:grpSpPr>
                    <a:xfrm>
                      <a:off x="3032805" y="3528819"/>
                      <a:ext cx="277647" cy="276819"/>
                      <a:chOff x="2138511" y="2464802"/>
                      <a:chExt cx="354012" cy="352956"/>
                    </a:xfrm>
                    <a:solidFill>
                      <a:schemeClr val="accent3"/>
                    </a:solidFill>
                  </p:grpSpPr>
                  <p:sp>
                    <p:nvSpPr>
                      <p:cNvPr id="68" name="Oval 67"/>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6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5" name="Group 64"/>
                    <p:cNvGrpSpPr/>
                    <p:nvPr/>
                  </p:nvGrpSpPr>
                  <p:grpSpPr>
                    <a:xfrm>
                      <a:off x="2932268" y="4302671"/>
                      <a:ext cx="277647" cy="276818"/>
                      <a:chOff x="1004350" y="3359446"/>
                      <a:chExt cx="354012" cy="352955"/>
                    </a:xfrm>
                    <a:solidFill>
                      <a:schemeClr val="accent4"/>
                    </a:solidFill>
                  </p:grpSpPr>
                  <p:sp>
                    <p:nvSpPr>
                      <p:cNvPr id="66" name="Oval 65"/>
                      <p:cNvSpPr>
                        <a:spLocks noChangeArrowheads="1"/>
                      </p:cNvSpPr>
                      <p:nvPr/>
                    </p:nvSpPr>
                    <p:spPr bwMode="auto">
                      <a:xfrm>
                        <a:off x="1095670" y="3450063"/>
                        <a:ext cx="171376" cy="171727"/>
                      </a:xfrm>
                      <a:prstGeom prst="ellipse">
                        <a:avLst/>
                      </a:pr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noEditPoints="1"/>
                      </p:cNvSpPr>
                      <p:nvPr/>
                    </p:nvSpPr>
                    <p:spPr bwMode="auto">
                      <a:xfrm>
                        <a:off x="1004350" y="3359446"/>
                        <a:ext cx="354012" cy="352955"/>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grpSp>
              <p:nvGrpSpPr>
                <p:cNvPr id="55" name="Group 54"/>
                <p:cNvGrpSpPr/>
                <p:nvPr/>
              </p:nvGrpSpPr>
              <p:grpSpPr>
                <a:xfrm>
                  <a:off x="-576720" y="3517598"/>
                  <a:ext cx="2021752" cy="1588654"/>
                  <a:chOff x="-650417" y="4061132"/>
                  <a:chExt cx="2021752" cy="1588654"/>
                </a:xfrm>
              </p:grpSpPr>
              <p:sp>
                <p:nvSpPr>
                  <p:cNvPr id="57" name="Freeform 9"/>
                  <p:cNvSpPr>
                    <a:spLocks/>
                  </p:cNvSpPr>
                  <p:nvPr/>
                </p:nvSpPr>
                <p:spPr bwMode="auto">
                  <a:xfrm>
                    <a:off x="-617982" y="4065184"/>
                    <a:ext cx="1989317" cy="1584602"/>
                  </a:xfrm>
                  <a:custGeom>
                    <a:avLst/>
                    <a:gdLst>
                      <a:gd name="T0" fmla="*/ 290 w 744"/>
                      <a:gd name="T1" fmla="*/ 0 h 578"/>
                      <a:gd name="T2" fmla="*/ 0 w 744"/>
                      <a:gd name="T3" fmla="*/ 289 h 578"/>
                      <a:gd name="T4" fmla="*/ 290 w 744"/>
                      <a:gd name="T5" fmla="*/ 578 h 578"/>
                      <a:gd name="T6" fmla="*/ 454 w 744"/>
                      <a:gd name="T7" fmla="*/ 527 h 578"/>
                      <a:gd name="T8" fmla="*/ 744 w 744"/>
                      <a:gd name="T9" fmla="*/ 536 h 578"/>
                      <a:gd name="T10" fmla="*/ 533 w 744"/>
                      <a:gd name="T11" fmla="*/ 446 h 578"/>
                      <a:gd name="T12" fmla="*/ 579 w 744"/>
                      <a:gd name="T13" fmla="*/ 289 h 578"/>
                      <a:gd name="T14" fmla="*/ 290 w 744"/>
                      <a:gd name="T15" fmla="*/ 0 h 5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4" h="578">
                        <a:moveTo>
                          <a:pt x="290" y="0"/>
                        </a:moveTo>
                        <a:cubicBezTo>
                          <a:pt x="130" y="0"/>
                          <a:pt x="0" y="129"/>
                          <a:pt x="0" y="289"/>
                        </a:cubicBezTo>
                        <a:cubicBezTo>
                          <a:pt x="0" y="449"/>
                          <a:pt x="130" y="578"/>
                          <a:pt x="290" y="578"/>
                        </a:cubicBezTo>
                        <a:cubicBezTo>
                          <a:pt x="351" y="578"/>
                          <a:pt x="407" y="560"/>
                          <a:pt x="454" y="527"/>
                        </a:cubicBezTo>
                        <a:cubicBezTo>
                          <a:pt x="551" y="530"/>
                          <a:pt x="647" y="533"/>
                          <a:pt x="744" y="536"/>
                        </a:cubicBezTo>
                        <a:cubicBezTo>
                          <a:pt x="533" y="446"/>
                          <a:pt x="603" y="476"/>
                          <a:pt x="533" y="446"/>
                        </a:cubicBezTo>
                        <a:cubicBezTo>
                          <a:pt x="564" y="397"/>
                          <a:pt x="579" y="344"/>
                          <a:pt x="579" y="289"/>
                        </a:cubicBezTo>
                        <a:cubicBezTo>
                          <a:pt x="579" y="129"/>
                          <a:pt x="449" y="0"/>
                          <a:pt x="290"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6"/>
                  <p:cNvSpPr>
                    <a:spLocks/>
                  </p:cNvSpPr>
                  <p:nvPr/>
                </p:nvSpPr>
                <p:spPr bwMode="auto">
                  <a:xfrm>
                    <a:off x="-650417" y="4061132"/>
                    <a:ext cx="1989317" cy="1586651"/>
                  </a:xfrm>
                  <a:custGeom>
                    <a:avLst/>
                    <a:gdLst>
                      <a:gd name="T0" fmla="*/ 533 w 744"/>
                      <a:gd name="T1" fmla="*/ 447 h 579"/>
                      <a:gd name="T2" fmla="*/ 579 w 744"/>
                      <a:gd name="T3" fmla="*/ 290 h 579"/>
                      <a:gd name="T4" fmla="*/ 290 w 744"/>
                      <a:gd name="T5" fmla="*/ 0 h 579"/>
                      <a:gd name="T6" fmla="*/ 0 w 744"/>
                      <a:gd name="T7" fmla="*/ 290 h 579"/>
                      <a:gd name="T8" fmla="*/ 290 w 744"/>
                      <a:gd name="T9" fmla="*/ 579 h 579"/>
                      <a:gd name="T10" fmla="*/ 454 w 744"/>
                      <a:gd name="T11" fmla="*/ 528 h 579"/>
                      <a:gd name="T12" fmla="*/ 744 w 744"/>
                      <a:gd name="T13" fmla="*/ 537 h 579"/>
                      <a:gd name="T14" fmla="*/ 533 w 744"/>
                      <a:gd name="T15" fmla="*/ 447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4" h="579">
                        <a:moveTo>
                          <a:pt x="533" y="447"/>
                        </a:moveTo>
                        <a:cubicBezTo>
                          <a:pt x="564" y="398"/>
                          <a:pt x="579" y="344"/>
                          <a:pt x="579" y="290"/>
                        </a:cubicBezTo>
                        <a:cubicBezTo>
                          <a:pt x="579" y="130"/>
                          <a:pt x="449" y="0"/>
                          <a:pt x="290" y="0"/>
                        </a:cubicBezTo>
                        <a:cubicBezTo>
                          <a:pt x="130" y="0"/>
                          <a:pt x="0" y="130"/>
                          <a:pt x="0" y="290"/>
                        </a:cubicBezTo>
                        <a:cubicBezTo>
                          <a:pt x="0" y="449"/>
                          <a:pt x="130" y="579"/>
                          <a:pt x="290" y="579"/>
                        </a:cubicBezTo>
                        <a:cubicBezTo>
                          <a:pt x="351" y="579"/>
                          <a:pt x="407" y="560"/>
                          <a:pt x="454" y="528"/>
                        </a:cubicBezTo>
                        <a:cubicBezTo>
                          <a:pt x="551" y="531"/>
                          <a:pt x="647" y="534"/>
                          <a:pt x="744" y="537"/>
                        </a:cubicBezTo>
                        <a:cubicBezTo>
                          <a:pt x="533" y="447"/>
                          <a:pt x="603" y="477"/>
                          <a:pt x="533" y="4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p:cNvGrpSpPr/>
                <p:nvPr/>
              </p:nvGrpSpPr>
              <p:grpSpPr>
                <a:xfrm>
                  <a:off x="-445595" y="386580"/>
                  <a:ext cx="2688143" cy="4147668"/>
                  <a:chOff x="-761444" y="972112"/>
                  <a:chExt cx="2688143" cy="4147668"/>
                </a:xfrm>
              </p:grpSpPr>
              <p:sp>
                <p:nvSpPr>
                  <p:cNvPr id="53" name="Freeform 7"/>
                  <p:cNvSpPr>
                    <a:spLocks/>
                  </p:cNvSpPr>
                  <p:nvPr/>
                </p:nvSpPr>
                <p:spPr bwMode="auto">
                  <a:xfrm>
                    <a:off x="-727828" y="979420"/>
                    <a:ext cx="2654527" cy="4140360"/>
                  </a:xfrm>
                  <a:custGeom>
                    <a:avLst/>
                    <a:gdLst>
                      <a:gd name="T0" fmla="*/ 363 w 784"/>
                      <a:gd name="T1" fmla="*/ 0 h 1040"/>
                      <a:gd name="T2" fmla="*/ 0 w 784"/>
                      <a:gd name="T3" fmla="*/ 362 h 1040"/>
                      <a:gd name="T4" fmla="*/ 363 w 784"/>
                      <a:gd name="T5" fmla="*/ 725 h 1040"/>
                      <a:gd name="T6" fmla="*/ 413 w 784"/>
                      <a:gd name="T7" fmla="*/ 722 h 1040"/>
                      <a:gd name="T8" fmla="*/ 784 w 784"/>
                      <a:gd name="T9" fmla="*/ 1040 h 1040"/>
                      <a:gd name="T10" fmla="*/ 547 w 784"/>
                      <a:gd name="T11" fmla="*/ 675 h 1040"/>
                      <a:gd name="T12" fmla="*/ 726 w 784"/>
                      <a:gd name="T13" fmla="*/ 362 h 1040"/>
                      <a:gd name="T14" fmla="*/ 363 w 784"/>
                      <a:gd name="T15" fmla="*/ 0 h 10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4" h="1040">
                        <a:moveTo>
                          <a:pt x="363" y="0"/>
                        </a:moveTo>
                        <a:cubicBezTo>
                          <a:pt x="162" y="0"/>
                          <a:pt x="0" y="162"/>
                          <a:pt x="0" y="362"/>
                        </a:cubicBezTo>
                        <a:cubicBezTo>
                          <a:pt x="0" y="563"/>
                          <a:pt x="162" y="725"/>
                          <a:pt x="363" y="725"/>
                        </a:cubicBezTo>
                        <a:cubicBezTo>
                          <a:pt x="381" y="725"/>
                          <a:pt x="396" y="724"/>
                          <a:pt x="413" y="722"/>
                        </a:cubicBezTo>
                        <a:cubicBezTo>
                          <a:pt x="537" y="828"/>
                          <a:pt x="661" y="934"/>
                          <a:pt x="784" y="1040"/>
                        </a:cubicBezTo>
                        <a:cubicBezTo>
                          <a:pt x="547" y="675"/>
                          <a:pt x="626" y="797"/>
                          <a:pt x="547" y="675"/>
                        </a:cubicBezTo>
                        <a:cubicBezTo>
                          <a:pt x="661" y="608"/>
                          <a:pt x="726" y="485"/>
                          <a:pt x="726" y="362"/>
                        </a:cubicBezTo>
                        <a:cubicBezTo>
                          <a:pt x="726" y="162"/>
                          <a:pt x="563" y="0"/>
                          <a:pt x="363" y="0"/>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94"/>
                  <p:cNvSpPr>
                    <a:spLocks/>
                  </p:cNvSpPr>
                  <p:nvPr/>
                </p:nvSpPr>
                <p:spPr bwMode="auto">
                  <a:xfrm>
                    <a:off x="-761444" y="972112"/>
                    <a:ext cx="2657060" cy="4146318"/>
                  </a:xfrm>
                  <a:custGeom>
                    <a:avLst/>
                    <a:gdLst>
                      <a:gd name="T0" fmla="*/ 547 w 785"/>
                      <a:gd name="T1" fmla="*/ 676 h 1041"/>
                      <a:gd name="T2" fmla="*/ 726 w 785"/>
                      <a:gd name="T3" fmla="*/ 363 h 1041"/>
                      <a:gd name="T4" fmla="*/ 363 w 785"/>
                      <a:gd name="T5" fmla="*/ 0 h 1041"/>
                      <a:gd name="T6" fmla="*/ 0 w 785"/>
                      <a:gd name="T7" fmla="*/ 363 h 1041"/>
                      <a:gd name="T8" fmla="*/ 363 w 785"/>
                      <a:gd name="T9" fmla="*/ 726 h 1041"/>
                      <a:gd name="T10" fmla="*/ 413 w 785"/>
                      <a:gd name="T11" fmla="*/ 722 h 1041"/>
                      <a:gd name="T12" fmla="*/ 785 w 785"/>
                      <a:gd name="T13" fmla="*/ 1041 h 1041"/>
                      <a:gd name="T14" fmla="*/ 547 w 785"/>
                      <a:gd name="T15" fmla="*/ 676 h 10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5" h="1041">
                        <a:moveTo>
                          <a:pt x="547" y="676"/>
                        </a:moveTo>
                        <a:cubicBezTo>
                          <a:pt x="661" y="608"/>
                          <a:pt x="726" y="486"/>
                          <a:pt x="726" y="363"/>
                        </a:cubicBezTo>
                        <a:cubicBezTo>
                          <a:pt x="726" y="163"/>
                          <a:pt x="563" y="0"/>
                          <a:pt x="363" y="0"/>
                        </a:cubicBezTo>
                        <a:cubicBezTo>
                          <a:pt x="163" y="0"/>
                          <a:pt x="0" y="163"/>
                          <a:pt x="0" y="363"/>
                        </a:cubicBezTo>
                        <a:cubicBezTo>
                          <a:pt x="0" y="563"/>
                          <a:pt x="163" y="726"/>
                          <a:pt x="363" y="726"/>
                        </a:cubicBezTo>
                        <a:cubicBezTo>
                          <a:pt x="381" y="726"/>
                          <a:pt x="396" y="725"/>
                          <a:pt x="413" y="722"/>
                        </a:cubicBezTo>
                        <a:cubicBezTo>
                          <a:pt x="537" y="828"/>
                          <a:pt x="661" y="935"/>
                          <a:pt x="785" y="1041"/>
                        </a:cubicBezTo>
                        <a:cubicBezTo>
                          <a:pt x="547" y="676"/>
                          <a:pt x="626" y="797"/>
                          <a:pt x="547" y="67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7" name="Group 46"/>
                <p:cNvGrpSpPr/>
                <p:nvPr/>
              </p:nvGrpSpPr>
              <p:grpSpPr>
                <a:xfrm>
                  <a:off x="4480356" y="965845"/>
                  <a:ext cx="3823798" cy="4029714"/>
                  <a:chOff x="3984252" y="1569099"/>
                  <a:chExt cx="3823798" cy="4029714"/>
                </a:xfrm>
              </p:grpSpPr>
              <p:sp>
                <p:nvSpPr>
                  <p:cNvPr id="49" name="Freeform 8"/>
                  <p:cNvSpPr>
                    <a:spLocks/>
                  </p:cNvSpPr>
                  <p:nvPr/>
                </p:nvSpPr>
                <p:spPr bwMode="auto">
                  <a:xfrm>
                    <a:off x="4016983" y="1573152"/>
                    <a:ext cx="3791067" cy="4025661"/>
                  </a:xfrm>
                  <a:custGeom>
                    <a:avLst/>
                    <a:gdLst>
                      <a:gd name="T0" fmla="*/ 457 w 820"/>
                      <a:gd name="T1" fmla="*/ 0 h 1031"/>
                      <a:gd name="T2" fmla="*/ 94 w 820"/>
                      <a:gd name="T3" fmla="*/ 362 h 1031"/>
                      <a:gd name="T4" fmla="*/ 263 w 820"/>
                      <a:gd name="T5" fmla="*/ 669 h 1031"/>
                      <a:gd name="T6" fmla="*/ 0 w 820"/>
                      <a:gd name="T7" fmla="*/ 1031 h 1031"/>
                      <a:gd name="T8" fmla="*/ 396 w 820"/>
                      <a:gd name="T9" fmla="*/ 720 h 1031"/>
                      <a:gd name="T10" fmla="*/ 457 w 820"/>
                      <a:gd name="T11" fmla="*/ 725 h 1031"/>
                      <a:gd name="T12" fmla="*/ 820 w 820"/>
                      <a:gd name="T13" fmla="*/ 362 h 1031"/>
                      <a:gd name="T14" fmla="*/ 457 w 820"/>
                      <a:gd name="T15" fmla="*/ 0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0" h="1031">
                        <a:moveTo>
                          <a:pt x="457" y="0"/>
                        </a:moveTo>
                        <a:cubicBezTo>
                          <a:pt x="257" y="0"/>
                          <a:pt x="94" y="162"/>
                          <a:pt x="94" y="362"/>
                        </a:cubicBezTo>
                        <a:cubicBezTo>
                          <a:pt x="94" y="491"/>
                          <a:pt x="163" y="606"/>
                          <a:pt x="263" y="669"/>
                        </a:cubicBezTo>
                        <a:cubicBezTo>
                          <a:pt x="176" y="790"/>
                          <a:pt x="88" y="910"/>
                          <a:pt x="0" y="1031"/>
                        </a:cubicBezTo>
                        <a:cubicBezTo>
                          <a:pt x="396" y="720"/>
                          <a:pt x="264" y="824"/>
                          <a:pt x="396" y="720"/>
                        </a:cubicBezTo>
                        <a:cubicBezTo>
                          <a:pt x="417" y="724"/>
                          <a:pt x="435" y="725"/>
                          <a:pt x="457" y="725"/>
                        </a:cubicBezTo>
                        <a:cubicBezTo>
                          <a:pt x="657" y="725"/>
                          <a:pt x="820" y="563"/>
                          <a:pt x="820" y="362"/>
                        </a:cubicBezTo>
                        <a:cubicBezTo>
                          <a:pt x="820" y="162"/>
                          <a:pt x="657" y="0"/>
                          <a:pt x="457" y="0"/>
                        </a:cubicBezTo>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5"/>
                  <p:cNvSpPr>
                    <a:spLocks/>
                  </p:cNvSpPr>
                  <p:nvPr/>
                </p:nvSpPr>
                <p:spPr bwMode="auto">
                  <a:xfrm>
                    <a:off x="3984252" y="1569099"/>
                    <a:ext cx="3787612" cy="4025660"/>
                  </a:xfrm>
                  <a:custGeom>
                    <a:avLst/>
                    <a:gdLst>
                      <a:gd name="T0" fmla="*/ 396 w 820"/>
                      <a:gd name="T1" fmla="*/ 721 h 1031"/>
                      <a:gd name="T2" fmla="*/ 457 w 820"/>
                      <a:gd name="T3" fmla="*/ 726 h 1031"/>
                      <a:gd name="T4" fmla="*/ 820 w 820"/>
                      <a:gd name="T5" fmla="*/ 363 h 1031"/>
                      <a:gd name="T6" fmla="*/ 457 w 820"/>
                      <a:gd name="T7" fmla="*/ 0 h 1031"/>
                      <a:gd name="T8" fmla="*/ 94 w 820"/>
                      <a:gd name="T9" fmla="*/ 363 h 1031"/>
                      <a:gd name="T10" fmla="*/ 264 w 820"/>
                      <a:gd name="T11" fmla="*/ 670 h 1031"/>
                      <a:gd name="T12" fmla="*/ 0 w 820"/>
                      <a:gd name="T13" fmla="*/ 1031 h 1031"/>
                      <a:gd name="T14" fmla="*/ 396 w 820"/>
                      <a:gd name="T15" fmla="*/ 721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0" h="1031">
                        <a:moveTo>
                          <a:pt x="396" y="721"/>
                        </a:moveTo>
                        <a:cubicBezTo>
                          <a:pt x="417" y="724"/>
                          <a:pt x="436" y="726"/>
                          <a:pt x="457" y="726"/>
                        </a:cubicBezTo>
                        <a:cubicBezTo>
                          <a:pt x="658" y="726"/>
                          <a:pt x="820" y="563"/>
                          <a:pt x="820" y="363"/>
                        </a:cubicBezTo>
                        <a:cubicBezTo>
                          <a:pt x="820" y="163"/>
                          <a:pt x="658" y="0"/>
                          <a:pt x="457" y="0"/>
                        </a:cubicBezTo>
                        <a:cubicBezTo>
                          <a:pt x="257" y="0"/>
                          <a:pt x="94" y="163"/>
                          <a:pt x="94" y="363"/>
                        </a:cubicBezTo>
                        <a:cubicBezTo>
                          <a:pt x="94" y="492"/>
                          <a:pt x="163" y="606"/>
                          <a:pt x="264" y="670"/>
                        </a:cubicBezTo>
                        <a:cubicBezTo>
                          <a:pt x="176" y="790"/>
                          <a:pt x="88" y="911"/>
                          <a:pt x="0" y="1031"/>
                        </a:cubicBezTo>
                        <a:cubicBezTo>
                          <a:pt x="396" y="721"/>
                          <a:pt x="264" y="824"/>
                          <a:pt x="396" y="7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p:nvGrpSpPr>
              <p:grpSpPr>
                <a:xfrm>
                  <a:off x="2130759" y="593038"/>
                  <a:ext cx="2373082" cy="3905403"/>
                  <a:chOff x="2130759" y="593038"/>
                  <a:chExt cx="2373082" cy="3905403"/>
                </a:xfrm>
              </p:grpSpPr>
              <p:grpSp>
                <p:nvGrpSpPr>
                  <p:cNvPr id="33" name="Group 32"/>
                  <p:cNvGrpSpPr/>
                  <p:nvPr/>
                </p:nvGrpSpPr>
                <p:grpSpPr>
                  <a:xfrm>
                    <a:off x="2130759" y="593038"/>
                    <a:ext cx="2373082" cy="3905403"/>
                    <a:chOff x="1748750" y="1224411"/>
                    <a:chExt cx="2373082" cy="3905403"/>
                  </a:xfrm>
                </p:grpSpPr>
                <p:sp>
                  <p:nvSpPr>
                    <p:cNvPr id="45" name="Freeform 44"/>
                    <p:cNvSpPr>
                      <a:spLocks/>
                    </p:cNvSpPr>
                    <p:nvPr/>
                  </p:nvSpPr>
                  <p:spPr bwMode="auto">
                    <a:xfrm rot="633780">
                      <a:off x="1781544" y="1227151"/>
                      <a:ext cx="2340288" cy="3902663"/>
                    </a:xfrm>
                    <a:custGeom>
                      <a:avLst/>
                      <a:gdLst>
                        <a:gd name="T0" fmla="*/ 363 w 725"/>
                        <a:gd name="T1" fmla="*/ 0 h 1114"/>
                        <a:gd name="T2" fmla="*/ 0 w 725"/>
                        <a:gd name="T3" fmla="*/ 362 h 1114"/>
                        <a:gd name="T4" fmla="*/ 296 w 725"/>
                        <a:gd name="T5" fmla="*/ 719 h 1114"/>
                        <a:gd name="T6" fmla="*/ 379 w 725"/>
                        <a:gd name="T7" fmla="*/ 1114 h 1114"/>
                        <a:gd name="T8" fmla="*/ 438 w 725"/>
                        <a:gd name="T9" fmla="*/ 717 h 1114"/>
                        <a:gd name="T10" fmla="*/ 725 w 725"/>
                        <a:gd name="T11" fmla="*/ 362 h 1114"/>
                        <a:gd name="T12" fmla="*/ 363 w 72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725" h="1114">
                          <a:moveTo>
                            <a:pt x="363" y="0"/>
                          </a:moveTo>
                          <a:cubicBezTo>
                            <a:pt x="162" y="0"/>
                            <a:pt x="0" y="162"/>
                            <a:pt x="0" y="362"/>
                          </a:cubicBezTo>
                          <a:cubicBezTo>
                            <a:pt x="0" y="539"/>
                            <a:pt x="129" y="688"/>
                            <a:pt x="296" y="719"/>
                          </a:cubicBezTo>
                          <a:cubicBezTo>
                            <a:pt x="324" y="851"/>
                            <a:pt x="351" y="982"/>
                            <a:pt x="379" y="1114"/>
                          </a:cubicBezTo>
                          <a:cubicBezTo>
                            <a:pt x="438" y="717"/>
                            <a:pt x="418" y="849"/>
                            <a:pt x="438" y="717"/>
                          </a:cubicBezTo>
                          <a:cubicBezTo>
                            <a:pt x="608" y="681"/>
                            <a:pt x="725" y="529"/>
                            <a:pt x="725" y="362"/>
                          </a:cubicBezTo>
                          <a:cubicBezTo>
                            <a:pt x="725" y="162"/>
                            <a:pt x="563" y="0"/>
                            <a:pt x="363" y="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
                    <p:cNvSpPr>
                      <a:spLocks/>
                    </p:cNvSpPr>
                    <p:nvPr/>
                  </p:nvSpPr>
                  <p:spPr bwMode="auto">
                    <a:xfrm rot="633780">
                      <a:off x="1748750" y="1224411"/>
                      <a:ext cx="2342703" cy="3902664"/>
                    </a:xfrm>
                    <a:custGeom>
                      <a:avLst/>
                      <a:gdLst>
                        <a:gd name="T0" fmla="*/ 438 w 726"/>
                        <a:gd name="T1" fmla="*/ 718 h 1115"/>
                        <a:gd name="T2" fmla="*/ 726 w 726"/>
                        <a:gd name="T3" fmla="*/ 363 h 1115"/>
                        <a:gd name="T4" fmla="*/ 363 w 726"/>
                        <a:gd name="T5" fmla="*/ 0 h 1115"/>
                        <a:gd name="T6" fmla="*/ 0 w 726"/>
                        <a:gd name="T7" fmla="*/ 363 h 1115"/>
                        <a:gd name="T8" fmla="*/ 296 w 726"/>
                        <a:gd name="T9" fmla="*/ 720 h 1115"/>
                        <a:gd name="T10" fmla="*/ 379 w 726"/>
                        <a:gd name="T11" fmla="*/ 1115 h 1115"/>
                        <a:gd name="T12" fmla="*/ 438 w 726"/>
                        <a:gd name="T13" fmla="*/ 718 h 1115"/>
                      </a:gdLst>
                      <a:ahLst/>
                      <a:cxnLst>
                        <a:cxn ang="0">
                          <a:pos x="T0" y="T1"/>
                        </a:cxn>
                        <a:cxn ang="0">
                          <a:pos x="T2" y="T3"/>
                        </a:cxn>
                        <a:cxn ang="0">
                          <a:pos x="T4" y="T5"/>
                        </a:cxn>
                        <a:cxn ang="0">
                          <a:pos x="T6" y="T7"/>
                        </a:cxn>
                        <a:cxn ang="0">
                          <a:pos x="T8" y="T9"/>
                        </a:cxn>
                        <a:cxn ang="0">
                          <a:pos x="T10" y="T11"/>
                        </a:cxn>
                        <a:cxn ang="0">
                          <a:pos x="T12" y="T13"/>
                        </a:cxn>
                      </a:cxnLst>
                      <a:rect l="0" t="0" r="r" b="b"/>
                      <a:pathLst>
                        <a:path w="726" h="1115">
                          <a:moveTo>
                            <a:pt x="438" y="718"/>
                          </a:moveTo>
                          <a:cubicBezTo>
                            <a:pt x="608" y="682"/>
                            <a:pt x="726" y="530"/>
                            <a:pt x="726" y="363"/>
                          </a:cubicBezTo>
                          <a:cubicBezTo>
                            <a:pt x="726" y="163"/>
                            <a:pt x="563" y="0"/>
                            <a:pt x="363" y="0"/>
                          </a:cubicBezTo>
                          <a:cubicBezTo>
                            <a:pt x="162" y="0"/>
                            <a:pt x="0" y="163"/>
                            <a:pt x="0" y="363"/>
                          </a:cubicBezTo>
                          <a:cubicBezTo>
                            <a:pt x="0" y="540"/>
                            <a:pt x="129" y="688"/>
                            <a:pt x="296" y="720"/>
                          </a:cubicBezTo>
                          <a:cubicBezTo>
                            <a:pt x="324" y="851"/>
                            <a:pt x="351" y="983"/>
                            <a:pt x="379" y="1115"/>
                          </a:cubicBezTo>
                          <a:cubicBezTo>
                            <a:pt x="438" y="718"/>
                            <a:pt x="418" y="850"/>
                            <a:pt x="438" y="71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4" name="Group 4681"/>
                  <p:cNvGrpSpPr>
                    <a:grpSpLocks noChangeAspect="1"/>
                  </p:cNvGrpSpPr>
                  <p:nvPr/>
                </p:nvGrpSpPr>
                <p:grpSpPr bwMode="auto">
                  <a:xfrm>
                    <a:off x="2937608" y="2179467"/>
                    <a:ext cx="468268" cy="312260"/>
                    <a:chOff x="4610100" y="2400299"/>
                    <a:chExt cx="214313" cy="142875"/>
                  </a:xfrm>
                  <a:solidFill>
                    <a:schemeClr val="bg1"/>
                  </a:solidFill>
                </p:grpSpPr>
                <p:sp>
                  <p:nvSpPr>
                    <p:cNvPr id="37"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0"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sp>
                  <p:nvSpPr>
                    <p:cNvPr id="44"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p>
                  </p:txBody>
                </p:sp>
              </p:grpSp>
            </p:grpSp>
          </p:grpSp>
          <p:sp>
            <p:nvSpPr>
              <p:cNvPr id="72" name="Oval 71"/>
              <p:cNvSpPr>
                <a:spLocks noChangeArrowheads="1"/>
              </p:cNvSpPr>
              <p:nvPr/>
            </p:nvSpPr>
            <p:spPr bwMode="auto">
              <a:xfrm>
                <a:off x="3914196" y="5499100"/>
                <a:ext cx="96836" cy="84054"/>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72"/>
              <p:cNvSpPr>
                <a:spLocks noEditPoints="1"/>
              </p:cNvSpPr>
              <p:nvPr/>
            </p:nvSpPr>
            <p:spPr bwMode="auto">
              <a:xfrm>
                <a:off x="3862597" y="5454747"/>
                <a:ext cx="200034" cy="17275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Oval 73"/>
              <p:cNvSpPr>
                <a:spLocks noChangeArrowheads="1"/>
              </p:cNvSpPr>
              <p:nvPr/>
            </p:nvSpPr>
            <p:spPr bwMode="auto">
              <a:xfrm>
                <a:off x="1679411" y="5499100"/>
                <a:ext cx="96836" cy="84054"/>
              </a:xfrm>
              <a:prstGeom prst="ellipse">
                <a:avLst/>
              </a:prstGeom>
              <a:solidFill>
                <a:srgbClr val="5B9B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74"/>
              <p:cNvSpPr>
                <a:spLocks noEditPoints="1"/>
              </p:cNvSpPr>
              <p:nvPr/>
            </p:nvSpPr>
            <p:spPr bwMode="auto">
              <a:xfrm>
                <a:off x="1627811" y="5454747"/>
                <a:ext cx="200034" cy="17275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5B9B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Oval 75"/>
              <p:cNvSpPr>
                <a:spLocks noChangeArrowheads="1"/>
              </p:cNvSpPr>
              <p:nvPr/>
            </p:nvSpPr>
            <p:spPr bwMode="auto">
              <a:xfrm>
                <a:off x="2261977" y="5201290"/>
                <a:ext cx="96836" cy="84054"/>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6"/>
              <p:cNvSpPr>
                <a:spLocks noEditPoints="1"/>
              </p:cNvSpPr>
              <p:nvPr/>
            </p:nvSpPr>
            <p:spPr bwMode="auto">
              <a:xfrm>
                <a:off x="2210377" y="5156937"/>
                <a:ext cx="200034" cy="172759"/>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9" name="Oval 78"/>
            <p:cNvSpPr/>
            <p:nvPr/>
          </p:nvSpPr>
          <p:spPr>
            <a:xfrm>
              <a:off x="2000779" y="5316163"/>
              <a:ext cx="1877068" cy="701151"/>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aiandra GD" panose="020E0502030308020204" pitchFamily="34" charset="0"/>
                </a:rPr>
                <a:t>Crime Data</a:t>
              </a:r>
            </a:p>
          </p:txBody>
        </p:sp>
        <p:sp>
          <p:nvSpPr>
            <p:cNvPr id="80" name="Rectangle 79"/>
            <p:cNvSpPr/>
            <p:nvPr/>
          </p:nvSpPr>
          <p:spPr>
            <a:xfrm>
              <a:off x="88391" y="4792946"/>
              <a:ext cx="1658906" cy="601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aiandra GD" panose="020E0502030308020204" pitchFamily="34" charset="0"/>
                </a:rPr>
                <a:t>CSV Format</a:t>
              </a:r>
            </a:p>
          </p:txBody>
        </p:sp>
        <p:sp>
          <p:nvSpPr>
            <p:cNvPr id="81" name="Rectangle 80"/>
            <p:cNvSpPr/>
            <p:nvPr/>
          </p:nvSpPr>
          <p:spPr>
            <a:xfrm>
              <a:off x="4496052" y="3634802"/>
              <a:ext cx="2146243" cy="601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aiandra GD" panose="020E0502030308020204" pitchFamily="34" charset="0"/>
                </a:rPr>
                <a:t>Police and Border Guard Board of Estonia</a:t>
              </a:r>
            </a:p>
          </p:txBody>
        </p:sp>
        <p:sp>
          <p:nvSpPr>
            <p:cNvPr id="82" name="Rectangle 81"/>
            <p:cNvSpPr/>
            <p:nvPr/>
          </p:nvSpPr>
          <p:spPr>
            <a:xfrm>
              <a:off x="2181833" y="3318890"/>
              <a:ext cx="2146243" cy="601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aiandra GD" panose="020E0502030308020204" pitchFamily="34" charset="0"/>
                </a:rPr>
                <a:t>From 2014 to </a:t>
              </a:r>
            </a:p>
            <a:p>
              <a:pPr algn="ctr"/>
              <a:r>
                <a:rPr lang="en-US" sz="1600" dirty="0">
                  <a:solidFill>
                    <a:schemeClr val="tx1"/>
                  </a:solidFill>
                  <a:latin typeface="Maiandra GD" panose="020E0502030308020204" pitchFamily="34" charset="0"/>
                </a:rPr>
                <a:t>2018</a:t>
              </a:r>
            </a:p>
          </p:txBody>
        </p:sp>
        <p:sp>
          <p:nvSpPr>
            <p:cNvPr id="83" name="Rectangle 82"/>
            <p:cNvSpPr/>
            <p:nvPr/>
          </p:nvSpPr>
          <p:spPr>
            <a:xfrm>
              <a:off x="262969" y="3211684"/>
              <a:ext cx="2146243" cy="601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aiandra GD" panose="020E0502030308020204" pitchFamily="34" charset="0"/>
                </a:rPr>
                <a:t>Tartu city and </a:t>
              </a:r>
            </a:p>
            <a:p>
              <a:pPr algn="ctr"/>
              <a:r>
                <a:rPr lang="en-US" sz="1600" dirty="0">
                  <a:solidFill>
                    <a:schemeClr val="tx1"/>
                  </a:solidFill>
                  <a:latin typeface="Maiandra GD" panose="020E0502030308020204" pitchFamily="34" charset="0"/>
                </a:rPr>
                <a:t>Tartu municipality</a:t>
              </a:r>
            </a:p>
          </p:txBody>
        </p:sp>
      </p:grpSp>
    </p:spTree>
    <p:extLst>
      <p:ext uri="{BB962C8B-B14F-4D97-AF65-F5344CB8AC3E}">
        <p14:creationId xmlns:p14="http://schemas.microsoft.com/office/powerpoint/2010/main" val="648187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4035415" y="1743874"/>
            <a:ext cx="4131266" cy="4161684"/>
            <a:chOff x="4107815" y="1504241"/>
            <a:chExt cx="3976370" cy="4005648"/>
          </a:xfrm>
        </p:grpSpPr>
        <p:sp>
          <p:nvSpPr>
            <p:cNvPr id="80" name="Freeform 220"/>
            <p:cNvSpPr>
              <a:spLocks noEditPoints="1"/>
            </p:cNvSpPr>
            <p:nvPr/>
          </p:nvSpPr>
          <p:spPr bwMode="auto">
            <a:xfrm>
              <a:off x="4480433" y="1916784"/>
              <a:ext cx="1506443" cy="1434581"/>
            </a:xfrm>
            <a:custGeom>
              <a:avLst/>
              <a:gdLst>
                <a:gd name="T0" fmla="*/ 223 w 1132"/>
                <a:gd name="T1" fmla="*/ 732 h 1078"/>
                <a:gd name="T2" fmla="*/ 245 w 1132"/>
                <a:gd name="T3" fmla="*/ 787 h 1078"/>
                <a:gd name="T4" fmla="*/ 309 w 1132"/>
                <a:gd name="T5" fmla="*/ 756 h 1078"/>
                <a:gd name="T6" fmla="*/ 346 w 1132"/>
                <a:gd name="T7" fmla="*/ 767 h 1078"/>
                <a:gd name="T8" fmla="*/ 330 w 1132"/>
                <a:gd name="T9" fmla="*/ 808 h 1078"/>
                <a:gd name="T10" fmla="*/ 319 w 1132"/>
                <a:gd name="T11" fmla="*/ 826 h 1078"/>
                <a:gd name="T12" fmla="*/ 363 w 1132"/>
                <a:gd name="T13" fmla="*/ 782 h 1078"/>
                <a:gd name="T14" fmla="*/ 302 w 1132"/>
                <a:gd name="T15" fmla="*/ 739 h 1078"/>
                <a:gd name="T16" fmla="*/ 248 w 1132"/>
                <a:gd name="T17" fmla="*/ 770 h 1078"/>
                <a:gd name="T18" fmla="*/ 235 w 1132"/>
                <a:gd name="T19" fmla="*/ 739 h 1078"/>
                <a:gd name="T20" fmla="*/ 259 w 1132"/>
                <a:gd name="T21" fmla="*/ 708 h 1078"/>
                <a:gd name="T22" fmla="*/ 412 w 1132"/>
                <a:gd name="T23" fmla="*/ 673 h 1078"/>
                <a:gd name="T24" fmla="*/ 273 w 1132"/>
                <a:gd name="T25" fmla="*/ 647 h 1078"/>
                <a:gd name="T26" fmla="*/ 408 w 1132"/>
                <a:gd name="T27" fmla="*/ 711 h 1078"/>
                <a:gd name="T28" fmla="*/ 401 w 1132"/>
                <a:gd name="T29" fmla="*/ 619 h 1078"/>
                <a:gd name="T30" fmla="*/ 392 w 1132"/>
                <a:gd name="T31" fmla="*/ 488 h 1078"/>
                <a:gd name="T32" fmla="*/ 406 w 1132"/>
                <a:gd name="T33" fmla="*/ 584 h 1078"/>
                <a:gd name="T34" fmla="*/ 486 w 1132"/>
                <a:gd name="T35" fmla="*/ 598 h 1078"/>
                <a:gd name="T36" fmla="*/ 534 w 1132"/>
                <a:gd name="T37" fmla="*/ 532 h 1078"/>
                <a:gd name="T38" fmla="*/ 479 w 1132"/>
                <a:gd name="T39" fmla="*/ 582 h 1078"/>
                <a:gd name="T40" fmla="*/ 419 w 1132"/>
                <a:gd name="T41" fmla="*/ 570 h 1078"/>
                <a:gd name="T42" fmla="*/ 402 w 1132"/>
                <a:gd name="T43" fmla="*/ 507 h 1078"/>
                <a:gd name="T44" fmla="*/ 447 w 1132"/>
                <a:gd name="T45" fmla="*/ 467 h 1078"/>
                <a:gd name="T46" fmla="*/ 522 w 1132"/>
                <a:gd name="T47" fmla="*/ 365 h 1078"/>
                <a:gd name="T48" fmla="*/ 501 w 1132"/>
                <a:gd name="T49" fmla="*/ 459 h 1078"/>
                <a:gd name="T50" fmla="*/ 587 w 1132"/>
                <a:gd name="T51" fmla="*/ 498 h 1078"/>
                <a:gd name="T52" fmla="*/ 640 w 1132"/>
                <a:gd name="T53" fmla="*/ 452 h 1078"/>
                <a:gd name="T54" fmla="*/ 608 w 1132"/>
                <a:gd name="T55" fmla="*/ 470 h 1078"/>
                <a:gd name="T56" fmla="*/ 538 w 1132"/>
                <a:gd name="T57" fmla="*/ 473 h 1078"/>
                <a:gd name="T58" fmla="*/ 513 w 1132"/>
                <a:gd name="T59" fmla="*/ 406 h 1078"/>
                <a:gd name="T60" fmla="*/ 563 w 1132"/>
                <a:gd name="T61" fmla="*/ 364 h 1078"/>
                <a:gd name="T62" fmla="*/ 738 w 1132"/>
                <a:gd name="T63" fmla="*/ 395 h 1078"/>
                <a:gd name="T64" fmla="*/ 619 w 1132"/>
                <a:gd name="T65" fmla="*/ 318 h 1078"/>
                <a:gd name="T66" fmla="*/ 720 w 1132"/>
                <a:gd name="T67" fmla="*/ 239 h 1078"/>
                <a:gd name="T68" fmla="*/ 717 w 1132"/>
                <a:gd name="T69" fmla="*/ 298 h 1078"/>
                <a:gd name="T70" fmla="*/ 771 w 1132"/>
                <a:gd name="T71" fmla="*/ 305 h 1078"/>
                <a:gd name="T72" fmla="*/ 804 w 1132"/>
                <a:gd name="T73" fmla="*/ 329 h 1078"/>
                <a:gd name="T74" fmla="*/ 775 w 1132"/>
                <a:gd name="T75" fmla="*/ 361 h 1078"/>
                <a:gd name="T76" fmla="*/ 764 w 1132"/>
                <a:gd name="T77" fmla="*/ 376 h 1078"/>
                <a:gd name="T78" fmla="*/ 821 w 1132"/>
                <a:gd name="T79" fmla="*/ 329 h 1078"/>
                <a:gd name="T80" fmla="*/ 772 w 1132"/>
                <a:gd name="T81" fmla="*/ 288 h 1078"/>
                <a:gd name="T82" fmla="*/ 724 w 1132"/>
                <a:gd name="T83" fmla="*/ 281 h 1078"/>
                <a:gd name="T84" fmla="*/ 733 w 1132"/>
                <a:gd name="T85" fmla="*/ 248 h 1078"/>
                <a:gd name="T86" fmla="*/ 765 w 1132"/>
                <a:gd name="T87" fmla="*/ 234 h 1078"/>
                <a:gd name="T88" fmla="*/ 820 w 1132"/>
                <a:gd name="T89" fmla="*/ 197 h 1078"/>
                <a:gd name="T90" fmla="*/ 834 w 1132"/>
                <a:gd name="T91" fmla="*/ 260 h 1078"/>
                <a:gd name="T92" fmla="*/ 895 w 1132"/>
                <a:gd name="T93" fmla="*/ 277 h 1078"/>
                <a:gd name="T94" fmla="*/ 885 w 1132"/>
                <a:gd name="T95" fmla="*/ 316 h 1078"/>
                <a:gd name="T96" fmla="*/ 849 w 1132"/>
                <a:gd name="T97" fmla="*/ 311 h 1078"/>
                <a:gd name="T98" fmla="*/ 876 w 1132"/>
                <a:gd name="T99" fmla="*/ 334 h 1078"/>
                <a:gd name="T100" fmla="*/ 904 w 1132"/>
                <a:gd name="T101" fmla="*/ 260 h 1078"/>
                <a:gd name="T102" fmla="*/ 832 w 1132"/>
                <a:gd name="T103" fmla="*/ 242 h 1078"/>
                <a:gd name="T104" fmla="*/ 828 w 1132"/>
                <a:gd name="T105" fmla="*/ 210 h 1078"/>
                <a:gd name="T106" fmla="*/ 866 w 1132"/>
                <a:gd name="T107" fmla="*/ 211 h 1078"/>
                <a:gd name="T108" fmla="*/ 1132 w 1132"/>
                <a:gd name="T109" fmla="*/ 126 h 1078"/>
                <a:gd name="T110" fmla="*/ 586 w 1132"/>
                <a:gd name="T111" fmla="*/ 640 h 1078"/>
                <a:gd name="T112" fmla="*/ 14 w 1132"/>
                <a:gd name="T113" fmla="*/ 900 h 1078"/>
                <a:gd name="T114" fmla="*/ 251 w 1132"/>
                <a:gd name="T115" fmla="*/ 410 h 1078"/>
                <a:gd name="T116" fmla="*/ 796 w 1132"/>
                <a:gd name="T117" fmla="*/ 28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2" h="1078">
                  <a:moveTo>
                    <a:pt x="259" y="708"/>
                  </a:moveTo>
                  <a:lnTo>
                    <a:pt x="252" y="708"/>
                  </a:lnTo>
                  <a:lnTo>
                    <a:pt x="245" y="711"/>
                  </a:lnTo>
                  <a:lnTo>
                    <a:pt x="238" y="714"/>
                  </a:lnTo>
                  <a:lnTo>
                    <a:pt x="232" y="718"/>
                  </a:lnTo>
                  <a:lnTo>
                    <a:pt x="227" y="724"/>
                  </a:lnTo>
                  <a:lnTo>
                    <a:pt x="223" y="732"/>
                  </a:lnTo>
                  <a:lnTo>
                    <a:pt x="218" y="747"/>
                  </a:lnTo>
                  <a:lnTo>
                    <a:pt x="218" y="761"/>
                  </a:lnTo>
                  <a:lnTo>
                    <a:pt x="221" y="768"/>
                  </a:lnTo>
                  <a:lnTo>
                    <a:pt x="225" y="774"/>
                  </a:lnTo>
                  <a:lnTo>
                    <a:pt x="230" y="780"/>
                  </a:lnTo>
                  <a:lnTo>
                    <a:pt x="237" y="784"/>
                  </a:lnTo>
                  <a:lnTo>
                    <a:pt x="245" y="787"/>
                  </a:lnTo>
                  <a:lnTo>
                    <a:pt x="253" y="788"/>
                  </a:lnTo>
                  <a:lnTo>
                    <a:pt x="259" y="788"/>
                  </a:lnTo>
                  <a:lnTo>
                    <a:pt x="272" y="784"/>
                  </a:lnTo>
                  <a:lnTo>
                    <a:pt x="283" y="775"/>
                  </a:lnTo>
                  <a:lnTo>
                    <a:pt x="298" y="763"/>
                  </a:lnTo>
                  <a:lnTo>
                    <a:pt x="304" y="759"/>
                  </a:lnTo>
                  <a:lnTo>
                    <a:pt x="309" y="756"/>
                  </a:lnTo>
                  <a:lnTo>
                    <a:pt x="316" y="753"/>
                  </a:lnTo>
                  <a:lnTo>
                    <a:pt x="321" y="753"/>
                  </a:lnTo>
                  <a:lnTo>
                    <a:pt x="328" y="754"/>
                  </a:lnTo>
                  <a:lnTo>
                    <a:pt x="333" y="756"/>
                  </a:lnTo>
                  <a:lnTo>
                    <a:pt x="339" y="759"/>
                  </a:lnTo>
                  <a:lnTo>
                    <a:pt x="343" y="763"/>
                  </a:lnTo>
                  <a:lnTo>
                    <a:pt x="346" y="767"/>
                  </a:lnTo>
                  <a:lnTo>
                    <a:pt x="347" y="773"/>
                  </a:lnTo>
                  <a:lnTo>
                    <a:pt x="349" y="780"/>
                  </a:lnTo>
                  <a:lnTo>
                    <a:pt x="347" y="787"/>
                  </a:lnTo>
                  <a:lnTo>
                    <a:pt x="344" y="794"/>
                  </a:lnTo>
                  <a:lnTo>
                    <a:pt x="340" y="799"/>
                  </a:lnTo>
                  <a:lnTo>
                    <a:pt x="336" y="805"/>
                  </a:lnTo>
                  <a:lnTo>
                    <a:pt x="330" y="808"/>
                  </a:lnTo>
                  <a:lnTo>
                    <a:pt x="325" y="809"/>
                  </a:lnTo>
                  <a:lnTo>
                    <a:pt x="319" y="809"/>
                  </a:lnTo>
                  <a:lnTo>
                    <a:pt x="314" y="809"/>
                  </a:lnTo>
                  <a:lnTo>
                    <a:pt x="308" y="808"/>
                  </a:lnTo>
                  <a:lnTo>
                    <a:pt x="308" y="824"/>
                  </a:lnTo>
                  <a:lnTo>
                    <a:pt x="314" y="826"/>
                  </a:lnTo>
                  <a:lnTo>
                    <a:pt x="319" y="826"/>
                  </a:lnTo>
                  <a:lnTo>
                    <a:pt x="328" y="826"/>
                  </a:lnTo>
                  <a:lnTo>
                    <a:pt x="337" y="822"/>
                  </a:lnTo>
                  <a:lnTo>
                    <a:pt x="343" y="819"/>
                  </a:lnTo>
                  <a:lnTo>
                    <a:pt x="349" y="813"/>
                  </a:lnTo>
                  <a:lnTo>
                    <a:pt x="353" y="808"/>
                  </a:lnTo>
                  <a:lnTo>
                    <a:pt x="357" y="801"/>
                  </a:lnTo>
                  <a:lnTo>
                    <a:pt x="363" y="782"/>
                  </a:lnTo>
                  <a:lnTo>
                    <a:pt x="361" y="766"/>
                  </a:lnTo>
                  <a:lnTo>
                    <a:pt x="353" y="750"/>
                  </a:lnTo>
                  <a:lnTo>
                    <a:pt x="339" y="739"/>
                  </a:lnTo>
                  <a:lnTo>
                    <a:pt x="329" y="736"/>
                  </a:lnTo>
                  <a:lnTo>
                    <a:pt x="321" y="735"/>
                  </a:lnTo>
                  <a:lnTo>
                    <a:pt x="315" y="735"/>
                  </a:lnTo>
                  <a:lnTo>
                    <a:pt x="302" y="739"/>
                  </a:lnTo>
                  <a:lnTo>
                    <a:pt x="291" y="747"/>
                  </a:lnTo>
                  <a:lnTo>
                    <a:pt x="273" y="761"/>
                  </a:lnTo>
                  <a:lnTo>
                    <a:pt x="267" y="766"/>
                  </a:lnTo>
                  <a:lnTo>
                    <a:pt x="263" y="768"/>
                  </a:lnTo>
                  <a:lnTo>
                    <a:pt x="258" y="770"/>
                  </a:lnTo>
                  <a:lnTo>
                    <a:pt x="253" y="770"/>
                  </a:lnTo>
                  <a:lnTo>
                    <a:pt x="248" y="770"/>
                  </a:lnTo>
                  <a:lnTo>
                    <a:pt x="244" y="768"/>
                  </a:lnTo>
                  <a:lnTo>
                    <a:pt x="239" y="764"/>
                  </a:lnTo>
                  <a:lnTo>
                    <a:pt x="235" y="760"/>
                  </a:lnTo>
                  <a:lnTo>
                    <a:pt x="234" y="756"/>
                  </a:lnTo>
                  <a:lnTo>
                    <a:pt x="232" y="750"/>
                  </a:lnTo>
                  <a:lnTo>
                    <a:pt x="232" y="745"/>
                  </a:lnTo>
                  <a:lnTo>
                    <a:pt x="235" y="739"/>
                  </a:lnTo>
                  <a:lnTo>
                    <a:pt x="238" y="735"/>
                  </a:lnTo>
                  <a:lnTo>
                    <a:pt x="241" y="732"/>
                  </a:lnTo>
                  <a:lnTo>
                    <a:pt x="245" y="729"/>
                  </a:lnTo>
                  <a:lnTo>
                    <a:pt x="249" y="726"/>
                  </a:lnTo>
                  <a:lnTo>
                    <a:pt x="255" y="725"/>
                  </a:lnTo>
                  <a:lnTo>
                    <a:pt x="260" y="725"/>
                  </a:lnTo>
                  <a:lnTo>
                    <a:pt x="259" y="708"/>
                  </a:lnTo>
                  <a:lnTo>
                    <a:pt x="259" y="708"/>
                  </a:lnTo>
                  <a:close/>
                  <a:moveTo>
                    <a:pt x="326" y="568"/>
                  </a:moveTo>
                  <a:lnTo>
                    <a:pt x="316" y="584"/>
                  </a:lnTo>
                  <a:lnTo>
                    <a:pt x="391" y="634"/>
                  </a:lnTo>
                  <a:lnTo>
                    <a:pt x="406" y="647"/>
                  </a:lnTo>
                  <a:lnTo>
                    <a:pt x="413" y="659"/>
                  </a:lnTo>
                  <a:lnTo>
                    <a:pt x="412" y="673"/>
                  </a:lnTo>
                  <a:lnTo>
                    <a:pt x="405" y="689"/>
                  </a:lnTo>
                  <a:lnTo>
                    <a:pt x="394" y="703"/>
                  </a:lnTo>
                  <a:lnTo>
                    <a:pt x="380" y="708"/>
                  </a:lnTo>
                  <a:lnTo>
                    <a:pt x="377" y="708"/>
                  </a:lnTo>
                  <a:lnTo>
                    <a:pt x="363" y="705"/>
                  </a:lnTo>
                  <a:lnTo>
                    <a:pt x="349" y="697"/>
                  </a:lnTo>
                  <a:lnTo>
                    <a:pt x="273" y="647"/>
                  </a:lnTo>
                  <a:lnTo>
                    <a:pt x="263" y="662"/>
                  </a:lnTo>
                  <a:lnTo>
                    <a:pt x="339" y="712"/>
                  </a:lnTo>
                  <a:lnTo>
                    <a:pt x="357" y="722"/>
                  </a:lnTo>
                  <a:lnTo>
                    <a:pt x="375" y="725"/>
                  </a:lnTo>
                  <a:lnTo>
                    <a:pt x="382" y="725"/>
                  </a:lnTo>
                  <a:lnTo>
                    <a:pt x="395" y="721"/>
                  </a:lnTo>
                  <a:lnTo>
                    <a:pt x="408" y="711"/>
                  </a:lnTo>
                  <a:lnTo>
                    <a:pt x="419" y="698"/>
                  </a:lnTo>
                  <a:lnTo>
                    <a:pt x="426" y="683"/>
                  </a:lnTo>
                  <a:lnTo>
                    <a:pt x="430" y="669"/>
                  </a:lnTo>
                  <a:lnTo>
                    <a:pt x="430" y="655"/>
                  </a:lnTo>
                  <a:lnTo>
                    <a:pt x="424" y="642"/>
                  </a:lnTo>
                  <a:lnTo>
                    <a:pt x="415" y="630"/>
                  </a:lnTo>
                  <a:lnTo>
                    <a:pt x="401" y="619"/>
                  </a:lnTo>
                  <a:lnTo>
                    <a:pt x="326" y="568"/>
                  </a:lnTo>
                  <a:close/>
                  <a:moveTo>
                    <a:pt x="445" y="451"/>
                  </a:moveTo>
                  <a:lnTo>
                    <a:pt x="433" y="455"/>
                  </a:lnTo>
                  <a:lnTo>
                    <a:pt x="422" y="460"/>
                  </a:lnTo>
                  <a:lnTo>
                    <a:pt x="410" y="467"/>
                  </a:lnTo>
                  <a:lnTo>
                    <a:pt x="402" y="476"/>
                  </a:lnTo>
                  <a:lnTo>
                    <a:pt x="392" y="488"/>
                  </a:lnTo>
                  <a:lnTo>
                    <a:pt x="387" y="501"/>
                  </a:lnTo>
                  <a:lnTo>
                    <a:pt x="382" y="515"/>
                  </a:lnTo>
                  <a:lnTo>
                    <a:pt x="381" y="529"/>
                  </a:lnTo>
                  <a:lnTo>
                    <a:pt x="384" y="544"/>
                  </a:lnTo>
                  <a:lnTo>
                    <a:pt x="388" y="558"/>
                  </a:lnTo>
                  <a:lnTo>
                    <a:pt x="396" y="571"/>
                  </a:lnTo>
                  <a:lnTo>
                    <a:pt x="406" y="584"/>
                  </a:lnTo>
                  <a:lnTo>
                    <a:pt x="422" y="595"/>
                  </a:lnTo>
                  <a:lnTo>
                    <a:pt x="438" y="600"/>
                  </a:lnTo>
                  <a:lnTo>
                    <a:pt x="447" y="603"/>
                  </a:lnTo>
                  <a:lnTo>
                    <a:pt x="457" y="603"/>
                  </a:lnTo>
                  <a:lnTo>
                    <a:pt x="465" y="603"/>
                  </a:lnTo>
                  <a:lnTo>
                    <a:pt x="475" y="602"/>
                  </a:lnTo>
                  <a:lnTo>
                    <a:pt x="486" y="598"/>
                  </a:lnTo>
                  <a:lnTo>
                    <a:pt x="496" y="593"/>
                  </a:lnTo>
                  <a:lnTo>
                    <a:pt x="504" y="586"/>
                  </a:lnTo>
                  <a:lnTo>
                    <a:pt x="513" y="578"/>
                  </a:lnTo>
                  <a:lnTo>
                    <a:pt x="518" y="572"/>
                  </a:lnTo>
                  <a:lnTo>
                    <a:pt x="524" y="564"/>
                  </a:lnTo>
                  <a:lnTo>
                    <a:pt x="527" y="557"/>
                  </a:lnTo>
                  <a:lnTo>
                    <a:pt x="534" y="532"/>
                  </a:lnTo>
                  <a:lnTo>
                    <a:pt x="517" y="516"/>
                  </a:lnTo>
                  <a:lnTo>
                    <a:pt x="518" y="530"/>
                  </a:lnTo>
                  <a:lnTo>
                    <a:pt x="515" y="544"/>
                  </a:lnTo>
                  <a:lnTo>
                    <a:pt x="510" y="556"/>
                  </a:lnTo>
                  <a:lnTo>
                    <a:pt x="503" y="567"/>
                  </a:lnTo>
                  <a:lnTo>
                    <a:pt x="492" y="577"/>
                  </a:lnTo>
                  <a:lnTo>
                    <a:pt x="479" y="582"/>
                  </a:lnTo>
                  <a:lnTo>
                    <a:pt x="469" y="585"/>
                  </a:lnTo>
                  <a:lnTo>
                    <a:pt x="459" y="586"/>
                  </a:lnTo>
                  <a:lnTo>
                    <a:pt x="451" y="585"/>
                  </a:lnTo>
                  <a:lnTo>
                    <a:pt x="443" y="584"/>
                  </a:lnTo>
                  <a:lnTo>
                    <a:pt x="434" y="581"/>
                  </a:lnTo>
                  <a:lnTo>
                    <a:pt x="426" y="577"/>
                  </a:lnTo>
                  <a:lnTo>
                    <a:pt x="419" y="570"/>
                  </a:lnTo>
                  <a:lnTo>
                    <a:pt x="413" y="564"/>
                  </a:lnTo>
                  <a:lnTo>
                    <a:pt x="408" y="558"/>
                  </a:lnTo>
                  <a:lnTo>
                    <a:pt x="405" y="551"/>
                  </a:lnTo>
                  <a:lnTo>
                    <a:pt x="402" y="544"/>
                  </a:lnTo>
                  <a:lnTo>
                    <a:pt x="399" y="537"/>
                  </a:lnTo>
                  <a:lnTo>
                    <a:pt x="398" y="529"/>
                  </a:lnTo>
                  <a:lnTo>
                    <a:pt x="402" y="507"/>
                  </a:lnTo>
                  <a:lnTo>
                    <a:pt x="405" y="500"/>
                  </a:lnTo>
                  <a:lnTo>
                    <a:pt x="409" y="493"/>
                  </a:lnTo>
                  <a:lnTo>
                    <a:pt x="413" y="487"/>
                  </a:lnTo>
                  <a:lnTo>
                    <a:pt x="420" y="480"/>
                  </a:lnTo>
                  <a:lnTo>
                    <a:pt x="427" y="476"/>
                  </a:lnTo>
                  <a:lnTo>
                    <a:pt x="434" y="472"/>
                  </a:lnTo>
                  <a:lnTo>
                    <a:pt x="447" y="467"/>
                  </a:lnTo>
                  <a:lnTo>
                    <a:pt x="462" y="466"/>
                  </a:lnTo>
                  <a:lnTo>
                    <a:pt x="445" y="451"/>
                  </a:lnTo>
                  <a:close/>
                  <a:moveTo>
                    <a:pt x="569" y="347"/>
                  </a:moveTo>
                  <a:lnTo>
                    <a:pt x="555" y="348"/>
                  </a:lnTo>
                  <a:lnTo>
                    <a:pt x="544" y="353"/>
                  </a:lnTo>
                  <a:lnTo>
                    <a:pt x="532" y="357"/>
                  </a:lnTo>
                  <a:lnTo>
                    <a:pt x="522" y="365"/>
                  </a:lnTo>
                  <a:lnTo>
                    <a:pt x="511" y="375"/>
                  </a:lnTo>
                  <a:lnTo>
                    <a:pt x="503" y="388"/>
                  </a:lnTo>
                  <a:lnTo>
                    <a:pt x="497" y="400"/>
                  </a:lnTo>
                  <a:lnTo>
                    <a:pt x="493" y="416"/>
                  </a:lnTo>
                  <a:lnTo>
                    <a:pt x="493" y="431"/>
                  </a:lnTo>
                  <a:lnTo>
                    <a:pt x="496" y="445"/>
                  </a:lnTo>
                  <a:lnTo>
                    <a:pt x="501" y="459"/>
                  </a:lnTo>
                  <a:lnTo>
                    <a:pt x="511" y="472"/>
                  </a:lnTo>
                  <a:lnTo>
                    <a:pt x="524" y="484"/>
                  </a:lnTo>
                  <a:lnTo>
                    <a:pt x="539" y="494"/>
                  </a:lnTo>
                  <a:lnTo>
                    <a:pt x="553" y="498"/>
                  </a:lnTo>
                  <a:lnTo>
                    <a:pt x="569" y="500"/>
                  </a:lnTo>
                  <a:lnTo>
                    <a:pt x="576" y="500"/>
                  </a:lnTo>
                  <a:lnTo>
                    <a:pt x="587" y="498"/>
                  </a:lnTo>
                  <a:lnTo>
                    <a:pt x="598" y="494"/>
                  </a:lnTo>
                  <a:lnTo>
                    <a:pt x="608" y="490"/>
                  </a:lnTo>
                  <a:lnTo>
                    <a:pt x="616" y="483"/>
                  </a:lnTo>
                  <a:lnTo>
                    <a:pt x="623" y="477"/>
                  </a:lnTo>
                  <a:lnTo>
                    <a:pt x="629" y="470"/>
                  </a:lnTo>
                  <a:lnTo>
                    <a:pt x="635" y="463"/>
                  </a:lnTo>
                  <a:lnTo>
                    <a:pt x="640" y="452"/>
                  </a:lnTo>
                  <a:lnTo>
                    <a:pt x="644" y="439"/>
                  </a:lnTo>
                  <a:lnTo>
                    <a:pt x="630" y="423"/>
                  </a:lnTo>
                  <a:lnTo>
                    <a:pt x="629" y="437"/>
                  </a:lnTo>
                  <a:lnTo>
                    <a:pt x="625" y="449"/>
                  </a:lnTo>
                  <a:lnTo>
                    <a:pt x="621" y="456"/>
                  </a:lnTo>
                  <a:lnTo>
                    <a:pt x="615" y="463"/>
                  </a:lnTo>
                  <a:lnTo>
                    <a:pt x="608" y="470"/>
                  </a:lnTo>
                  <a:lnTo>
                    <a:pt x="597" y="477"/>
                  </a:lnTo>
                  <a:lnTo>
                    <a:pt x="583" y="481"/>
                  </a:lnTo>
                  <a:lnTo>
                    <a:pt x="572" y="483"/>
                  </a:lnTo>
                  <a:lnTo>
                    <a:pt x="563" y="483"/>
                  </a:lnTo>
                  <a:lnTo>
                    <a:pt x="555" y="480"/>
                  </a:lnTo>
                  <a:lnTo>
                    <a:pt x="546" y="477"/>
                  </a:lnTo>
                  <a:lnTo>
                    <a:pt x="538" y="473"/>
                  </a:lnTo>
                  <a:lnTo>
                    <a:pt x="531" y="467"/>
                  </a:lnTo>
                  <a:lnTo>
                    <a:pt x="525" y="460"/>
                  </a:lnTo>
                  <a:lnTo>
                    <a:pt x="518" y="451"/>
                  </a:lnTo>
                  <a:lnTo>
                    <a:pt x="513" y="439"/>
                  </a:lnTo>
                  <a:lnTo>
                    <a:pt x="511" y="428"/>
                  </a:lnTo>
                  <a:lnTo>
                    <a:pt x="511" y="417"/>
                  </a:lnTo>
                  <a:lnTo>
                    <a:pt x="513" y="406"/>
                  </a:lnTo>
                  <a:lnTo>
                    <a:pt x="517" y="395"/>
                  </a:lnTo>
                  <a:lnTo>
                    <a:pt x="521" y="389"/>
                  </a:lnTo>
                  <a:lnTo>
                    <a:pt x="527" y="382"/>
                  </a:lnTo>
                  <a:lnTo>
                    <a:pt x="532" y="378"/>
                  </a:lnTo>
                  <a:lnTo>
                    <a:pt x="544" y="369"/>
                  </a:lnTo>
                  <a:lnTo>
                    <a:pt x="555" y="365"/>
                  </a:lnTo>
                  <a:lnTo>
                    <a:pt x="563" y="364"/>
                  </a:lnTo>
                  <a:lnTo>
                    <a:pt x="572" y="362"/>
                  </a:lnTo>
                  <a:lnTo>
                    <a:pt x="583" y="364"/>
                  </a:lnTo>
                  <a:lnTo>
                    <a:pt x="569" y="347"/>
                  </a:lnTo>
                  <a:close/>
                  <a:moveTo>
                    <a:pt x="661" y="273"/>
                  </a:moveTo>
                  <a:lnTo>
                    <a:pt x="597" y="313"/>
                  </a:lnTo>
                  <a:lnTo>
                    <a:pt x="674" y="435"/>
                  </a:lnTo>
                  <a:lnTo>
                    <a:pt x="738" y="395"/>
                  </a:lnTo>
                  <a:lnTo>
                    <a:pt x="730" y="382"/>
                  </a:lnTo>
                  <a:lnTo>
                    <a:pt x="679" y="413"/>
                  </a:lnTo>
                  <a:lnTo>
                    <a:pt x="650" y="367"/>
                  </a:lnTo>
                  <a:lnTo>
                    <a:pt x="700" y="334"/>
                  </a:lnTo>
                  <a:lnTo>
                    <a:pt x="692" y="322"/>
                  </a:lnTo>
                  <a:lnTo>
                    <a:pt x="642" y="353"/>
                  </a:lnTo>
                  <a:lnTo>
                    <a:pt x="619" y="318"/>
                  </a:lnTo>
                  <a:lnTo>
                    <a:pt x="670" y="287"/>
                  </a:lnTo>
                  <a:lnTo>
                    <a:pt x="661" y="273"/>
                  </a:lnTo>
                  <a:close/>
                  <a:moveTo>
                    <a:pt x="748" y="229"/>
                  </a:moveTo>
                  <a:lnTo>
                    <a:pt x="741" y="231"/>
                  </a:lnTo>
                  <a:lnTo>
                    <a:pt x="734" y="232"/>
                  </a:lnTo>
                  <a:lnTo>
                    <a:pt x="727" y="235"/>
                  </a:lnTo>
                  <a:lnTo>
                    <a:pt x="720" y="239"/>
                  </a:lnTo>
                  <a:lnTo>
                    <a:pt x="714" y="243"/>
                  </a:lnTo>
                  <a:lnTo>
                    <a:pt x="709" y="250"/>
                  </a:lnTo>
                  <a:lnTo>
                    <a:pt x="706" y="256"/>
                  </a:lnTo>
                  <a:lnTo>
                    <a:pt x="703" y="270"/>
                  </a:lnTo>
                  <a:lnTo>
                    <a:pt x="706" y="284"/>
                  </a:lnTo>
                  <a:lnTo>
                    <a:pt x="712" y="291"/>
                  </a:lnTo>
                  <a:lnTo>
                    <a:pt x="717" y="298"/>
                  </a:lnTo>
                  <a:lnTo>
                    <a:pt x="723" y="302"/>
                  </a:lnTo>
                  <a:lnTo>
                    <a:pt x="730" y="304"/>
                  </a:lnTo>
                  <a:lnTo>
                    <a:pt x="737" y="306"/>
                  </a:lnTo>
                  <a:lnTo>
                    <a:pt x="745" y="306"/>
                  </a:lnTo>
                  <a:lnTo>
                    <a:pt x="750" y="306"/>
                  </a:lnTo>
                  <a:lnTo>
                    <a:pt x="768" y="305"/>
                  </a:lnTo>
                  <a:lnTo>
                    <a:pt x="771" y="305"/>
                  </a:lnTo>
                  <a:lnTo>
                    <a:pt x="778" y="305"/>
                  </a:lnTo>
                  <a:lnTo>
                    <a:pt x="783" y="306"/>
                  </a:lnTo>
                  <a:lnTo>
                    <a:pt x="789" y="309"/>
                  </a:lnTo>
                  <a:lnTo>
                    <a:pt x="794" y="312"/>
                  </a:lnTo>
                  <a:lnTo>
                    <a:pt x="797" y="316"/>
                  </a:lnTo>
                  <a:lnTo>
                    <a:pt x="801" y="322"/>
                  </a:lnTo>
                  <a:lnTo>
                    <a:pt x="804" y="329"/>
                  </a:lnTo>
                  <a:lnTo>
                    <a:pt x="804" y="336"/>
                  </a:lnTo>
                  <a:lnTo>
                    <a:pt x="803" y="343"/>
                  </a:lnTo>
                  <a:lnTo>
                    <a:pt x="799" y="348"/>
                  </a:lnTo>
                  <a:lnTo>
                    <a:pt x="794" y="354"/>
                  </a:lnTo>
                  <a:lnTo>
                    <a:pt x="787" y="358"/>
                  </a:lnTo>
                  <a:lnTo>
                    <a:pt x="780" y="360"/>
                  </a:lnTo>
                  <a:lnTo>
                    <a:pt x="775" y="361"/>
                  </a:lnTo>
                  <a:lnTo>
                    <a:pt x="768" y="360"/>
                  </a:lnTo>
                  <a:lnTo>
                    <a:pt x="761" y="357"/>
                  </a:lnTo>
                  <a:lnTo>
                    <a:pt x="755" y="353"/>
                  </a:lnTo>
                  <a:lnTo>
                    <a:pt x="750" y="347"/>
                  </a:lnTo>
                  <a:lnTo>
                    <a:pt x="738" y="361"/>
                  </a:lnTo>
                  <a:lnTo>
                    <a:pt x="751" y="371"/>
                  </a:lnTo>
                  <a:lnTo>
                    <a:pt x="764" y="376"/>
                  </a:lnTo>
                  <a:lnTo>
                    <a:pt x="772" y="376"/>
                  </a:lnTo>
                  <a:lnTo>
                    <a:pt x="779" y="376"/>
                  </a:lnTo>
                  <a:lnTo>
                    <a:pt x="786" y="374"/>
                  </a:lnTo>
                  <a:lnTo>
                    <a:pt x="793" y="371"/>
                  </a:lnTo>
                  <a:lnTo>
                    <a:pt x="808" y="360"/>
                  </a:lnTo>
                  <a:lnTo>
                    <a:pt x="818" y="346"/>
                  </a:lnTo>
                  <a:lnTo>
                    <a:pt x="821" y="329"/>
                  </a:lnTo>
                  <a:lnTo>
                    <a:pt x="815" y="311"/>
                  </a:lnTo>
                  <a:lnTo>
                    <a:pt x="811" y="304"/>
                  </a:lnTo>
                  <a:lnTo>
                    <a:pt x="806" y="298"/>
                  </a:lnTo>
                  <a:lnTo>
                    <a:pt x="799" y="292"/>
                  </a:lnTo>
                  <a:lnTo>
                    <a:pt x="789" y="290"/>
                  </a:lnTo>
                  <a:lnTo>
                    <a:pt x="776" y="288"/>
                  </a:lnTo>
                  <a:lnTo>
                    <a:pt x="772" y="288"/>
                  </a:lnTo>
                  <a:lnTo>
                    <a:pt x="750" y="290"/>
                  </a:lnTo>
                  <a:lnTo>
                    <a:pt x="747" y="290"/>
                  </a:lnTo>
                  <a:lnTo>
                    <a:pt x="741" y="288"/>
                  </a:lnTo>
                  <a:lnTo>
                    <a:pt x="737" y="288"/>
                  </a:lnTo>
                  <a:lnTo>
                    <a:pt x="733" y="287"/>
                  </a:lnTo>
                  <a:lnTo>
                    <a:pt x="728" y="284"/>
                  </a:lnTo>
                  <a:lnTo>
                    <a:pt x="724" y="281"/>
                  </a:lnTo>
                  <a:lnTo>
                    <a:pt x="723" y="277"/>
                  </a:lnTo>
                  <a:lnTo>
                    <a:pt x="720" y="271"/>
                  </a:lnTo>
                  <a:lnTo>
                    <a:pt x="720" y="266"/>
                  </a:lnTo>
                  <a:lnTo>
                    <a:pt x="721" y="260"/>
                  </a:lnTo>
                  <a:lnTo>
                    <a:pt x="724" y="256"/>
                  </a:lnTo>
                  <a:lnTo>
                    <a:pt x="727" y="252"/>
                  </a:lnTo>
                  <a:lnTo>
                    <a:pt x="733" y="248"/>
                  </a:lnTo>
                  <a:lnTo>
                    <a:pt x="738" y="246"/>
                  </a:lnTo>
                  <a:lnTo>
                    <a:pt x="744" y="246"/>
                  </a:lnTo>
                  <a:lnTo>
                    <a:pt x="747" y="246"/>
                  </a:lnTo>
                  <a:lnTo>
                    <a:pt x="754" y="248"/>
                  </a:lnTo>
                  <a:lnTo>
                    <a:pt x="762" y="252"/>
                  </a:lnTo>
                  <a:lnTo>
                    <a:pt x="771" y="238"/>
                  </a:lnTo>
                  <a:lnTo>
                    <a:pt x="765" y="234"/>
                  </a:lnTo>
                  <a:lnTo>
                    <a:pt x="758" y="231"/>
                  </a:lnTo>
                  <a:lnTo>
                    <a:pt x="751" y="229"/>
                  </a:lnTo>
                  <a:lnTo>
                    <a:pt x="748" y="229"/>
                  </a:lnTo>
                  <a:close/>
                  <a:moveTo>
                    <a:pt x="850" y="186"/>
                  </a:moveTo>
                  <a:lnTo>
                    <a:pt x="842" y="187"/>
                  </a:lnTo>
                  <a:lnTo>
                    <a:pt x="834" y="190"/>
                  </a:lnTo>
                  <a:lnTo>
                    <a:pt x="820" y="197"/>
                  </a:lnTo>
                  <a:lnTo>
                    <a:pt x="810" y="208"/>
                  </a:lnTo>
                  <a:lnTo>
                    <a:pt x="806" y="222"/>
                  </a:lnTo>
                  <a:lnTo>
                    <a:pt x="807" y="236"/>
                  </a:lnTo>
                  <a:lnTo>
                    <a:pt x="811" y="245"/>
                  </a:lnTo>
                  <a:lnTo>
                    <a:pt x="815" y="250"/>
                  </a:lnTo>
                  <a:lnTo>
                    <a:pt x="822" y="256"/>
                  </a:lnTo>
                  <a:lnTo>
                    <a:pt x="834" y="260"/>
                  </a:lnTo>
                  <a:lnTo>
                    <a:pt x="848" y="263"/>
                  </a:lnTo>
                  <a:lnTo>
                    <a:pt x="866" y="264"/>
                  </a:lnTo>
                  <a:lnTo>
                    <a:pt x="874" y="264"/>
                  </a:lnTo>
                  <a:lnTo>
                    <a:pt x="881" y="267"/>
                  </a:lnTo>
                  <a:lnTo>
                    <a:pt x="887" y="270"/>
                  </a:lnTo>
                  <a:lnTo>
                    <a:pt x="891" y="273"/>
                  </a:lnTo>
                  <a:lnTo>
                    <a:pt x="895" y="277"/>
                  </a:lnTo>
                  <a:lnTo>
                    <a:pt x="898" y="283"/>
                  </a:lnTo>
                  <a:lnTo>
                    <a:pt x="899" y="291"/>
                  </a:lnTo>
                  <a:lnTo>
                    <a:pt x="899" y="298"/>
                  </a:lnTo>
                  <a:lnTo>
                    <a:pt x="897" y="304"/>
                  </a:lnTo>
                  <a:lnTo>
                    <a:pt x="894" y="309"/>
                  </a:lnTo>
                  <a:lnTo>
                    <a:pt x="890" y="312"/>
                  </a:lnTo>
                  <a:lnTo>
                    <a:pt x="885" y="316"/>
                  </a:lnTo>
                  <a:lnTo>
                    <a:pt x="880" y="319"/>
                  </a:lnTo>
                  <a:lnTo>
                    <a:pt x="874" y="320"/>
                  </a:lnTo>
                  <a:lnTo>
                    <a:pt x="870" y="320"/>
                  </a:lnTo>
                  <a:lnTo>
                    <a:pt x="864" y="320"/>
                  </a:lnTo>
                  <a:lnTo>
                    <a:pt x="860" y="318"/>
                  </a:lnTo>
                  <a:lnTo>
                    <a:pt x="855" y="315"/>
                  </a:lnTo>
                  <a:lnTo>
                    <a:pt x="849" y="311"/>
                  </a:lnTo>
                  <a:lnTo>
                    <a:pt x="843" y="304"/>
                  </a:lnTo>
                  <a:lnTo>
                    <a:pt x="832" y="316"/>
                  </a:lnTo>
                  <a:lnTo>
                    <a:pt x="842" y="327"/>
                  </a:lnTo>
                  <a:lnTo>
                    <a:pt x="855" y="334"/>
                  </a:lnTo>
                  <a:lnTo>
                    <a:pt x="860" y="334"/>
                  </a:lnTo>
                  <a:lnTo>
                    <a:pt x="867" y="336"/>
                  </a:lnTo>
                  <a:lnTo>
                    <a:pt x="876" y="334"/>
                  </a:lnTo>
                  <a:lnTo>
                    <a:pt x="884" y="332"/>
                  </a:lnTo>
                  <a:lnTo>
                    <a:pt x="901" y="323"/>
                  </a:lnTo>
                  <a:lnTo>
                    <a:pt x="912" y="309"/>
                  </a:lnTo>
                  <a:lnTo>
                    <a:pt x="916" y="292"/>
                  </a:lnTo>
                  <a:lnTo>
                    <a:pt x="913" y="274"/>
                  </a:lnTo>
                  <a:lnTo>
                    <a:pt x="909" y="267"/>
                  </a:lnTo>
                  <a:lnTo>
                    <a:pt x="904" y="260"/>
                  </a:lnTo>
                  <a:lnTo>
                    <a:pt x="898" y="255"/>
                  </a:lnTo>
                  <a:lnTo>
                    <a:pt x="887" y="249"/>
                  </a:lnTo>
                  <a:lnTo>
                    <a:pt x="873" y="248"/>
                  </a:lnTo>
                  <a:lnTo>
                    <a:pt x="850" y="246"/>
                  </a:lnTo>
                  <a:lnTo>
                    <a:pt x="843" y="245"/>
                  </a:lnTo>
                  <a:lnTo>
                    <a:pt x="838" y="243"/>
                  </a:lnTo>
                  <a:lnTo>
                    <a:pt x="832" y="242"/>
                  </a:lnTo>
                  <a:lnTo>
                    <a:pt x="829" y="239"/>
                  </a:lnTo>
                  <a:lnTo>
                    <a:pt x="825" y="235"/>
                  </a:lnTo>
                  <a:lnTo>
                    <a:pt x="824" y="231"/>
                  </a:lnTo>
                  <a:lnTo>
                    <a:pt x="822" y="225"/>
                  </a:lnTo>
                  <a:lnTo>
                    <a:pt x="822" y="220"/>
                  </a:lnTo>
                  <a:lnTo>
                    <a:pt x="824" y="214"/>
                  </a:lnTo>
                  <a:lnTo>
                    <a:pt x="828" y="210"/>
                  </a:lnTo>
                  <a:lnTo>
                    <a:pt x="832" y="206"/>
                  </a:lnTo>
                  <a:lnTo>
                    <a:pt x="836" y="203"/>
                  </a:lnTo>
                  <a:lnTo>
                    <a:pt x="842" y="203"/>
                  </a:lnTo>
                  <a:lnTo>
                    <a:pt x="846" y="201"/>
                  </a:lnTo>
                  <a:lnTo>
                    <a:pt x="852" y="203"/>
                  </a:lnTo>
                  <a:lnTo>
                    <a:pt x="859" y="206"/>
                  </a:lnTo>
                  <a:lnTo>
                    <a:pt x="866" y="211"/>
                  </a:lnTo>
                  <a:lnTo>
                    <a:pt x="876" y="197"/>
                  </a:lnTo>
                  <a:lnTo>
                    <a:pt x="870" y="193"/>
                  </a:lnTo>
                  <a:lnTo>
                    <a:pt x="863" y="189"/>
                  </a:lnTo>
                  <a:lnTo>
                    <a:pt x="856" y="187"/>
                  </a:lnTo>
                  <a:lnTo>
                    <a:pt x="850" y="186"/>
                  </a:lnTo>
                  <a:close/>
                  <a:moveTo>
                    <a:pt x="890" y="0"/>
                  </a:moveTo>
                  <a:lnTo>
                    <a:pt x="1132" y="126"/>
                  </a:lnTo>
                  <a:lnTo>
                    <a:pt x="995" y="389"/>
                  </a:lnTo>
                  <a:lnTo>
                    <a:pt x="916" y="414"/>
                  </a:lnTo>
                  <a:lnTo>
                    <a:pt x="841" y="446"/>
                  </a:lnTo>
                  <a:lnTo>
                    <a:pt x="769" y="486"/>
                  </a:lnTo>
                  <a:lnTo>
                    <a:pt x="703" y="530"/>
                  </a:lnTo>
                  <a:lnTo>
                    <a:pt x="642" y="582"/>
                  </a:lnTo>
                  <a:lnTo>
                    <a:pt x="586" y="640"/>
                  </a:lnTo>
                  <a:lnTo>
                    <a:pt x="535" y="703"/>
                  </a:lnTo>
                  <a:lnTo>
                    <a:pt x="490" y="770"/>
                  </a:lnTo>
                  <a:lnTo>
                    <a:pt x="454" y="841"/>
                  </a:lnTo>
                  <a:lnTo>
                    <a:pt x="423" y="917"/>
                  </a:lnTo>
                  <a:lnTo>
                    <a:pt x="399" y="995"/>
                  </a:lnTo>
                  <a:lnTo>
                    <a:pt x="385" y="1078"/>
                  </a:lnTo>
                  <a:lnTo>
                    <a:pt x="14" y="900"/>
                  </a:lnTo>
                  <a:lnTo>
                    <a:pt x="0" y="929"/>
                  </a:lnTo>
                  <a:lnTo>
                    <a:pt x="25" y="834"/>
                  </a:lnTo>
                  <a:lnTo>
                    <a:pt x="56" y="742"/>
                  </a:lnTo>
                  <a:lnTo>
                    <a:pt x="95" y="652"/>
                  </a:lnTo>
                  <a:lnTo>
                    <a:pt x="141" y="568"/>
                  </a:lnTo>
                  <a:lnTo>
                    <a:pt x="193" y="487"/>
                  </a:lnTo>
                  <a:lnTo>
                    <a:pt x="251" y="410"/>
                  </a:lnTo>
                  <a:lnTo>
                    <a:pt x="314" y="339"/>
                  </a:lnTo>
                  <a:lnTo>
                    <a:pt x="382" y="271"/>
                  </a:lnTo>
                  <a:lnTo>
                    <a:pt x="457" y="211"/>
                  </a:lnTo>
                  <a:lnTo>
                    <a:pt x="535" y="155"/>
                  </a:lnTo>
                  <a:lnTo>
                    <a:pt x="618" y="106"/>
                  </a:lnTo>
                  <a:lnTo>
                    <a:pt x="705" y="64"/>
                  </a:lnTo>
                  <a:lnTo>
                    <a:pt x="796" y="28"/>
                  </a:lnTo>
                  <a:lnTo>
                    <a:pt x="89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223"/>
            <p:cNvSpPr>
              <a:spLocks noEditPoints="1"/>
            </p:cNvSpPr>
            <p:nvPr/>
          </p:nvSpPr>
          <p:spPr bwMode="auto">
            <a:xfrm>
              <a:off x="4515034" y="3625505"/>
              <a:ext cx="1418612" cy="1447888"/>
            </a:xfrm>
            <a:custGeom>
              <a:avLst/>
              <a:gdLst>
                <a:gd name="T0" fmla="*/ 656 w 1065"/>
                <a:gd name="T1" fmla="*/ 729 h 1089"/>
                <a:gd name="T2" fmla="*/ 680 w 1065"/>
                <a:gd name="T3" fmla="*/ 788 h 1089"/>
                <a:gd name="T4" fmla="*/ 680 w 1065"/>
                <a:gd name="T5" fmla="*/ 817 h 1089"/>
                <a:gd name="T6" fmla="*/ 649 w 1065"/>
                <a:gd name="T7" fmla="*/ 828 h 1089"/>
                <a:gd name="T8" fmla="*/ 628 w 1065"/>
                <a:gd name="T9" fmla="*/ 802 h 1089"/>
                <a:gd name="T10" fmla="*/ 613 w 1065"/>
                <a:gd name="T11" fmla="*/ 814 h 1089"/>
                <a:gd name="T12" fmla="*/ 667 w 1065"/>
                <a:gd name="T13" fmla="*/ 844 h 1089"/>
                <a:gd name="T14" fmla="*/ 700 w 1065"/>
                <a:gd name="T15" fmla="*/ 788 h 1089"/>
                <a:gd name="T16" fmla="*/ 673 w 1065"/>
                <a:gd name="T17" fmla="*/ 740 h 1089"/>
                <a:gd name="T18" fmla="*/ 683 w 1065"/>
                <a:gd name="T19" fmla="*/ 719 h 1089"/>
                <a:gd name="T20" fmla="*/ 710 w 1065"/>
                <a:gd name="T21" fmla="*/ 723 h 1089"/>
                <a:gd name="T22" fmla="*/ 718 w 1065"/>
                <a:gd name="T23" fmla="*/ 747 h 1089"/>
                <a:gd name="T24" fmla="*/ 726 w 1065"/>
                <a:gd name="T25" fmla="*/ 719 h 1089"/>
                <a:gd name="T26" fmla="*/ 572 w 1065"/>
                <a:gd name="T27" fmla="*/ 607 h 1089"/>
                <a:gd name="T28" fmla="*/ 502 w 1065"/>
                <a:gd name="T29" fmla="*/ 733 h 1089"/>
                <a:gd name="T30" fmla="*/ 564 w 1065"/>
                <a:gd name="T31" fmla="*/ 772 h 1089"/>
                <a:gd name="T32" fmla="*/ 589 w 1065"/>
                <a:gd name="T33" fmla="*/ 737 h 1089"/>
                <a:gd name="T34" fmla="*/ 532 w 1065"/>
                <a:gd name="T35" fmla="*/ 746 h 1089"/>
                <a:gd name="T36" fmla="*/ 586 w 1065"/>
                <a:gd name="T37" fmla="*/ 618 h 1089"/>
                <a:gd name="T38" fmla="*/ 421 w 1065"/>
                <a:gd name="T39" fmla="*/ 551 h 1089"/>
                <a:gd name="T40" fmla="*/ 398 w 1065"/>
                <a:gd name="T41" fmla="*/ 627 h 1089"/>
                <a:gd name="T42" fmla="*/ 428 w 1065"/>
                <a:gd name="T43" fmla="*/ 669 h 1089"/>
                <a:gd name="T44" fmla="*/ 461 w 1065"/>
                <a:gd name="T45" fmla="*/ 666 h 1089"/>
                <a:gd name="T46" fmla="*/ 419 w 1065"/>
                <a:gd name="T47" fmla="*/ 635 h 1089"/>
                <a:gd name="T48" fmla="*/ 421 w 1065"/>
                <a:gd name="T49" fmla="*/ 578 h 1089"/>
                <a:gd name="T50" fmla="*/ 463 w 1065"/>
                <a:gd name="T51" fmla="*/ 548 h 1089"/>
                <a:gd name="T52" fmla="*/ 505 w 1065"/>
                <a:gd name="T53" fmla="*/ 557 h 1089"/>
                <a:gd name="T54" fmla="*/ 532 w 1065"/>
                <a:gd name="T55" fmla="*/ 603 h 1089"/>
                <a:gd name="T56" fmla="*/ 536 w 1065"/>
                <a:gd name="T57" fmla="*/ 567 h 1089"/>
                <a:gd name="T58" fmla="*/ 477 w 1065"/>
                <a:gd name="T59" fmla="*/ 530 h 1089"/>
                <a:gd name="T60" fmla="*/ 386 w 1065"/>
                <a:gd name="T61" fmla="*/ 411 h 1089"/>
                <a:gd name="T62" fmla="*/ 415 w 1065"/>
                <a:gd name="T63" fmla="*/ 435 h 1089"/>
                <a:gd name="T64" fmla="*/ 421 w 1065"/>
                <a:gd name="T65" fmla="*/ 487 h 1089"/>
                <a:gd name="T66" fmla="*/ 396 w 1065"/>
                <a:gd name="T67" fmla="*/ 516 h 1089"/>
                <a:gd name="T68" fmla="*/ 358 w 1065"/>
                <a:gd name="T69" fmla="*/ 526 h 1089"/>
                <a:gd name="T70" fmla="*/ 324 w 1065"/>
                <a:gd name="T71" fmla="*/ 511 h 1089"/>
                <a:gd name="T72" fmla="*/ 306 w 1065"/>
                <a:gd name="T73" fmla="*/ 477 h 1089"/>
                <a:gd name="T74" fmla="*/ 320 w 1065"/>
                <a:gd name="T75" fmla="*/ 427 h 1089"/>
                <a:gd name="T76" fmla="*/ 355 w 1065"/>
                <a:gd name="T77" fmla="*/ 408 h 1089"/>
                <a:gd name="T78" fmla="*/ 323 w 1065"/>
                <a:gd name="T79" fmla="*/ 401 h 1089"/>
                <a:gd name="T80" fmla="*/ 289 w 1065"/>
                <a:gd name="T81" fmla="*/ 449 h 1089"/>
                <a:gd name="T82" fmla="*/ 306 w 1065"/>
                <a:gd name="T83" fmla="*/ 515 h 1089"/>
                <a:gd name="T84" fmla="*/ 356 w 1065"/>
                <a:gd name="T85" fmla="*/ 543 h 1089"/>
                <a:gd name="T86" fmla="*/ 414 w 1065"/>
                <a:gd name="T87" fmla="*/ 526 h 1089"/>
                <a:gd name="T88" fmla="*/ 440 w 1065"/>
                <a:gd name="T89" fmla="*/ 469 h 1089"/>
                <a:gd name="T90" fmla="*/ 415 w 1065"/>
                <a:gd name="T91" fmla="*/ 411 h 1089"/>
                <a:gd name="T92" fmla="*/ 363 w 1065"/>
                <a:gd name="T93" fmla="*/ 390 h 1089"/>
                <a:gd name="T94" fmla="*/ 314 w 1065"/>
                <a:gd name="T95" fmla="*/ 380 h 1089"/>
                <a:gd name="T96" fmla="*/ 380 w 1065"/>
                <a:gd name="T97" fmla="*/ 351 h 1089"/>
                <a:gd name="T98" fmla="*/ 440 w 1065"/>
                <a:gd name="T99" fmla="*/ 273 h 1089"/>
                <a:gd name="T100" fmla="*/ 695 w 1065"/>
                <a:gd name="T101" fmla="*/ 569 h 1089"/>
                <a:gd name="T102" fmla="*/ 1065 w 1065"/>
                <a:gd name="T103" fmla="*/ 716 h 1089"/>
                <a:gd name="T104" fmla="*/ 597 w 1065"/>
                <a:gd name="T105" fmla="*/ 982 h 1089"/>
                <a:gd name="T106" fmla="*/ 227 w 1065"/>
                <a:gd name="T107" fmla="*/ 680 h 1089"/>
                <a:gd name="T108" fmla="*/ 0 w 1065"/>
                <a:gd name="T109" fmla="*/ 257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5" h="1089">
                  <a:moveTo>
                    <a:pt x="690" y="701"/>
                  </a:moveTo>
                  <a:lnTo>
                    <a:pt x="684" y="702"/>
                  </a:lnTo>
                  <a:lnTo>
                    <a:pt x="670" y="707"/>
                  </a:lnTo>
                  <a:lnTo>
                    <a:pt x="660" y="718"/>
                  </a:lnTo>
                  <a:lnTo>
                    <a:pt x="656" y="729"/>
                  </a:lnTo>
                  <a:lnTo>
                    <a:pt x="655" y="740"/>
                  </a:lnTo>
                  <a:lnTo>
                    <a:pt x="658" y="753"/>
                  </a:lnTo>
                  <a:lnTo>
                    <a:pt x="665" y="765"/>
                  </a:lnTo>
                  <a:lnTo>
                    <a:pt x="676" y="781"/>
                  </a:lnTo>
                  <a:lnTo>
                    <a:pt x="680" y="788"/>
                  </a:lnTo>
                  <a:lnTo>
                    <a:pt x="683" y="793"/>
                  </a:lnTo>
                  <a:lnTo>
                    <a:pt x="683" y="800"/>
                  </a:lnTo>
                  <a:lnTo>
                    <a:pt x="683" y="806"/>
                  </a:lnTo>
                  <a:lnTo>
                    <a:pt x="681" y="812"/>
                  </a:lnTo>
                  <a:lnTo>
                    <a:pt x="680" y="817"/>
                  </a:lnTo>
                  <a:lnTo>
                    <a:pt x="674" y="823"/>
                  </a:lnTo>
                  <a:lnTo>
                    <a:pt x="669" y="827"/>
                  </a:lnTo>
                  <a:lnTo>
                    <a:pt x="662" y="830"/>
                  </a:lnTo>
                  <a:lnTo>
                    <a:pt x="658" y="830"/>
                  </a:lnTo>
                  <a:lnTo>
                    <a:pt x="649" y="828"/>
                  </a:lnTo>
                  <a:lnTo>
                    <a:pt x="641" y="824"/>
                  </a:lnTo>
                  <a:lnTo>
                    <a:pt x="635" y="820"/>
                  </a:lnTo>
                  <a:lnTo>
                    <a:pt x="631" y="816"/>
                  </a:lnTo>
                  <a:lnTo>
                    <a:pt x="628" y="809"/>
                  </a:lnTo>
                  <a:lnTo>
                    <a:pt x="628" y="802"/>
                  </a:lnTo>
                  <a:lnTo>
                    <a:pt x="628" y="795"/>
                  </a:lnTo>
                  <a:lnTo>
                    <a:pt x="631" y="786"/>
                  </a:lnTo>
                  <a:lnTo>
                    <a:pt x="613" y="785"/>
                  </a:lnTo>
                  <a:lnTo>
                    <a:pt x="610" y="800"/>
                  </a:lnTo>
                  <a:lnTo>
                    <a:pt x="613" y="814"/>
                  </a:lnTo>
                  <a:lnTo>
                    <a:pt x="621" y="827"/>
                  </a:lnTo>
                  <a:lnTo>
                    <a:pt x="632" y="837"/>
                  </a:lnTo>
                  <a:lnTo>
                    <a:pt x="646" y="842"/>
                  </a:lnTo>
                  <a:lnTo>
                    <a:pt x="659" y="845"/>
                  </a:lnTo>
                  <a:lnTo>
                    <a:pt x="667" y="844"/>
                  </a:lnTo>
                  <a:lnTo>
                    <a:pt x="683" y="837"/>
                  </a:lnTo>
                  <a:lnTo>
                    <a:pt x="695" y="824"/>
                  </a:lnTo>
                  <a:lnTo>
                    <a:pt x="701" y="812"/>
                  </a:lnTo>
                  <a:lnTo>
                    <a:pt x="702" y="800"/>
                  </a:lnTo>
                  <a:lnTo>
                    <a:pt x="700" y="788"/>
                  </a:lnTo>
                  <a:lnTo>
                    <a:pt x="693" y="775"/>
                  </a:lnTo>
                  <a:lnTo>
                    <a:pt x="680" y="757"/>
                  </a:lnTo>
                  <a:lnTo>
                    <a:pt x="676" y="751"/>
                  </a:lnTo>
                  <a:lnTo>
                    <a:pt x="673" y="746"/>
                  </a:lnTo>
                  <a:lnTo>
                    <a:pt x="673" y="740"/>
                  </a:lnTo>
                  <a:lnTo>
                    <a:pt x="672" y="736"/>
                  </a:lnTo>
                  <a:lnTo>
                    <a:pt x="673" y="730"/>
                  </a:lnTo>
                  <a:lnTo>
                    <a:pt x="676" y="726"/>
                  </a:lnTo>
                  <a:lnTo>
                    <a:pt x="679" y="722"/>
                  </a:lnTo>
                  <a:lnTo>
                    <a:pt x="683" y="719"/>
                  </a:lnTo>
                  <a:lnTo>
                    <a:pt x="688" y="716"/>
                  </a:lnTo>
                  <a:lnTo>
                    <a:pt x="693" y="716"/>
                  </a:lnTo>
                  <a:lnTo>
                    <a:pt x="700" y="718"/>
                  </a:lnTo>
                  <a:lnTo>
                    <a:pt x="705" y="721"/>
                  </a:lnTo>
                  <a:lnTo>
                    <a:pt x="710" y="723"/>
                  </a:lnTo>
                  <a:lnTo>
                    <a:pt x="712" y="726"/>
                  </a:lnTo>
                  <a:lnTo>
                    <a:pt x="715" y="730"/>
                  </a:lnTo>
                  <a:lnTo>
                    <a:pt x="717" y="736"/>
                  </a:lnTo>
                  <a:lnTo>
                    <a:pt x="717" y="742"/>
                  </a:lnTo>
                  <a:lnTo>
                    <a:pt x="718" y="747"/>
                  </a:lnTo>
                  <a:lnTo>
                    <a:pt x="735" y="747"/>
                  </a:lnTo>
                  <a:lnTo>
                    <a:pt x="735" y="739"/>
                  </a:lnTo>
                  <a:lnTo>
                    <a:pt x="733" y="732"/>
                  </a:lnTo>
                  <a:lnTo>
                    <a:pt x="731" y="725"/>
                  </a:lnTo>
                  <a:lnTo>
                    <a:pt x="726" y="719"/>
                  </a:lnTo>
                  <a:lnTo>
                    <a:pt x="721" y="714"/>
                  </a:lnTo>
                  <a:lnTo>
                    <a:pt x="714" y="709"/>
                  </a:lnTo>
                  <a:lnTo>
                    <a:pt x="702" y="704"/>
                  </a:lnTo>
                  <a:lnTo>
                    <a:pt x="690" y="701"/>
                  </a:lnTo>
                  <a:close/>
                  <a:moveTo>
                    <a:pt x="572" y="607"/>
                  </a:moveTo>
                  <a:lnTo>
                    <a:pt x="515" y="677"/>
                  </a:lnTo>
                  <a:lnTo>
                    <a:pt x="505" y="691"/>
                  </a:lnTo>
                  <a:lnTo>
                    <a:pt x="499" y="707"/>
                  </a:lnTo>
                  <a:lnTo>
                    <a:pt x="498" y="719"/>
                  </a:lnTo>
                  <a:lnTo>
                    <a:pt x="502" y="733"/>
                  </a:lnTo>
                  <a:lnTo>
                    <a:pt x="509" y="746"/>
                  </a:lnTo>
                  <a:lnTo>
                    <a:pt x="522" y="757"/>
                  </a:lnTo>
                  <a:lnTo>
                    <a:pt x="540" y="770"/>
                  </a:lnTo>
                  <a:lnTo>
                    <a:pt x="558" y="774"/>
                  </a:lnTo>
                  <a:lnTo>
                    <a:pt x="564" y="772"/>
                  </a:lnTo>
                  <a:lnTo>
                    <a:pt x="583" y="765"/>
                  </a:lnTo>
                  <a:lnTo>
                    <a:pt x="602" y="747"/>
                  </a:lnTo>
                  <a:lnTo>
                    <a:pt x="659" y="679"/>
                  </a:lnTo>
                  <a:lnTo>
                    <a:pt x="645" y="667"/>
                  </a:lnTo>
                  <a:lnTo>
                    <a:pt x="589" y="737"/>
                  </a:lnTo>
                  <a:lnTo>
                    <a:pt x="575" y="750"/>
                  </a:lnTo>
                  <a:lnTo>
                    <a:pt x="561" y="756"/>
                  </a:lnTo>
                  <a:lnTo>
                    <a:pt x="557" y="756"/>
                  </a:lnTo>
                  <a:lnTo>
                    <a:pt x="544" y="753"/>
                  </a:lnTo>
                  <a:lnTo>
                    <a:pt x="532" y="746"/>
                  </a:lnTo>
                  <a:lnTo>
                    <a:pt x="520" y="732"/>
                  </a:lnTo>
                  <a:lnTo>
                    <a:pt x="516" y="719"/>
                  </a:lnTo>
                  <a:lnTo>
                    <a:pt x="519" y="704"/>
                  </a:lnTo>
                  <a:lnTo>
                    <a:pt x="529" y="688"/>
                  </a:lnTo>
                  <a:lnTo>
                    <a:pt x="586" y="618"/>
                  </a:lnTo>
                  <a:lnTo>
                    <a:pt x="572" y="607"/>
                  </a:lnTo>
                  <a:close/>
                  <a:moveTo>
                    <a:pt x="471" y="530"/>
                  </a:moveTo>
                  <a:lnTo>
                    <a:pt x="447" y="534"/>
                  </a:lnTo>
                  <a:lnTo>
                    <a:pt x="433" y="541"/>
                  </a:lnTo>
                  <a:lnTo>
                    <a:pt x="421" y="551"/>
                  </a:lnTo>
                  <a:lnTo>
                    <a:pt x="408" y="565"/>
                  </a:lnTo>
                  <a:lnTo>
                    <a:pt x="400" y="581"/>
                  </a:lnTo>
                  <a:lnTo>
                    <a:pt x="396" y="597"/>
                  </a:lnTo>
                  <a:lnTo>
                    <a:pt x="396" y="616"/>
                  </a:lnTo>
                  <a:lnTo>
                    <a:pt x="398" y="627"/>
                  </a:lnTo>
                  <a:lnTo>
                    <a:pt x="403" y="638"/>
                  </a:lnTo>
                  <a:lnTo>
                    <a:pt x="408" y="648"/>
                  </a:lnTo>
                  <a:lnTo>
                    <a:pt x="415" y="656"/>
                  </a:lnTo>
                  <a:lnTo>
                    <a:pt x="421" y="663"/>
                  </a:lnTo>
                  <a:lnTo>
                    <a:pt x="428" y="669"/>
                  </a:lnTo>
                  <a:lnTo>
                    <a:pt x="435" y="673"/>
                  </a:lnTo>
                  <a:lnTo>
                    <a:pt x="459" y="683"/>
                  </a:lnTo>
                  <a:lnTo>
                    <a:pt x="475" y="667"/>
                  </a:lnTo>
                  <a:lnTo>
                    <a:pt x="474" y="667"/>
                  </a:lnTo>
                  <a:lnTo>
                    <a:pt x="461" y="666"/>
                  </a:lnTo>
                  <a:lnTo>
                    <a:pt x="449" y="663"/>
                  </a:lnTo>
                  <a:lnTo>
                    <a:pt x="442" y="659"/>
                  </a:lnTo>
                  <a:lnTo>
                    <a:pt x="433" y="653"/>
                  </a:lnTo>
                  <a:lnTo>
                    <a:pt x="428" y="648"/>
                  </a:lnTo>
                  <a:lnTo>
                    <a:pt x="419" y="635"/>
                  </a:lnTo>
                  <a:lnTo>
                    <a:pt x="414" y="623"/>
                  </a:lnTo>
                  <a:lnTo>
                    <a:pt x="412" y="609"/>
                  </a:lnTo>
                  <a:lnTo>
                    <a:pt x="414" y="595"/>
                  </a:lnTo>
                  <a:lnTo>
                    <a:pt x="417" y="586"/>
                  </a:lnTo>
                  <a:lnTo>
                    <a:pt x="421" y="578"/>
                  </a:lnTo>
                  <a:lnTo>
                    <a:pt x="426" y="571"/>
                  </a:lnTo>
                  <a:lnTo>
                    <a:pt x="433" y="564"/>
                  </a:lnTo>
                  <a:lnTo>
                    <a:pt x="443" y="557"/>
                  </a:lnTo>
                  <a:lnTo>
                    <a:pt x="453" y="551"/>
                  </a:lnTo>
                  <a:lnTo>
                    <a:pt x="463" y="548"/>
                  </a:lnTo>
                  <a:lnTo>
                    <a:pt x="473" y="548"/>
                  </a:lnTo>
                  <a:lnTo>
                    <a:pt x="475" y="548"/>
                  </a:lnTo>
                  <a:lnTo>
                    <a:pt x="487" y="550"/>
                  </a:lnTo>
                  <a:lnTo>
                    <a:pt x="498" y="553"/>
                  </a:lnTo>
                  <a:lnTo>
                    <a:pt x="505" y="557"/>
                  </a:lnTo>
                  <a:lnTo>
                    <a:pt x="510" y="561"/>
                  </a:lnTo>
                  <a:lnTo>
                    <a:pt x="516" y="567"/>
                  </a:lnTo>
                  <a:lnTo>
                    <a:pt x="525" y="578"/>
                  </a:lnTo>
                  <a:lnTo>
                    <a:pt x="530" y="589"/>
                  </a:lnTo>
                  <a:lnTo>
                    <a:pt x="532" y="603"/>
                  </a:lnTo>
                  <a:lnTo>
                    <a:pt x="532" y="617"/>
                  </a:lnTo>
                  <a:lnTo>
                    <a:pt x="548" y="602"/>
                  </a:lnTo>
                  <a:lnTo>
                    <a:pt x="546" y="589"/>
                  </a:lnTo>
                  <a:lnTo>
                    <a:pt x="541" y="576"/>
                  </a:lnTo>
                  <a:lnTo>
                    <a:pt x="536" y="567"/>
                  </a:lnTo>
                  <a:lnTo>
                    <a:pt x="529" y="557"/>
                  </a:lnTo>
                  <a:lnTo>
                    <a:pt x="518" y="546"/>
                  </a:lnTo>
                  <a:lnTo>
                    <a:pt x="505" y="539"/>
                  </a:lnTo>
                  <a:lnTo>
                    <a:pt x="492" y="533"/>
                  </a:lnTo>
                  <a:lnTo>
                    <a:pt x="477" y="530"/>
                  </a:lnTo>
                  <a:lnTo>
                    <a:pt x="471" y="530"/>
                  </a:lnTo>
                  <a:close/>
                  <a:moveTo>
                    <a:pt x="365" y="407"/>
                  </a:moveTo>
                  <a:lnTo>
                    <a:pt x="370" y="407"/>
                  </a:lnTo>
                  <a:lnTo>
                    <a:pt x="377" y="408"/>
                  </a:lnTo>
                  <a:lnTo>
                    <a:pt x="386" y="411"/>
                  </a:lnTo>
                  <a:lnTo>
                    <a:pt x="393" y="414"/>
                  </a:lnTo>
                  <a:lnTo>
                    <a:pt x="398" y="418"/>
                  </a:lnTo>
                  <a:lnTo>
                    <a:pt x="405" y="422"/>
                  </a:lnTo>
                  <a:lnTo>
                    <a:pt x="410" y="428"/>
                  </a:lnTo>
                  <a:lnTo>
                    <a:pt x="415" y="435"/>
                  </a:lnTo>
                  <a:lnTo>
                    <a:pt x="418" y="442"/>
                  </a:lnTo>
                  <a:lnTo>
                    <a:pt x="421" y="449"/>
                  </a:lnTo>
                  <a:lnTo>
                    <a:pt x="424" y="456"/>
                  </a:lnTo>
                  <a:lnTo>
                    <a:pt x="422" y="480"/>
                  </a:lnTo>
                  <a:lnTo>
                    <a:pt x="421" y="487"/>
                  </a:lnTo>
                  <a:lnTo>
                    <a:pt x="417" y="494"/>
                  </a:lnTo>
                  <a:lnTo>
                    <a:pt x="412" y="501"/>
                  </a:lnTo>
                  <a:lnTo>
                    <a:pt x="408" y="506"/>
                  </a:lnTo>
                  <a:lnTo>
                    <a:pt x="403" y="512"/>
                  </a:lnTo>
                  <a:lnTo>
                    <a:pt x="396" y="516"/>
                  </a:lnTo>
                  <a:lnTo>
                    <a:pt x="389" y="520"/>
                  </a:lnTo>
                  <a:lnTo>
                    <a:pt x="382" y="523"/>
                  </a:lnTo>
                  <a:lnTo>
                    <a:pt x="375" y="525"/>
                  </a:lnTo>
                  <a:lnTo>
                    <a:pt x="365" y="526"/>
                  </a:lnTo>
                  <a:lnTo>
                    <a:pt x="358" y="526"/>
                  </a:lnTo>
                  <a:lnTo>
                    <a:pt x="351" y="525"/>
                  </a:lnTo>
                  <a:lnTo>
                    <a:pt x="344" y="522"/>
                  </a:lnTo>
                  <a:lnTo>
                    <a:pt x="337" y="519"/>
                  </a:lnTo>
                  <a:lnTo>
                    <a:pt x="330" y="515"/>
                  </a:lnTo>
                  <a:lnTo>
                    <a:pt x="324" y="511"/>
                  </a:lnTo>
                  <a:lnTo>
                    <a:pt x="318" y="505"/>
                  </a:lnTo>
                  <a:lnTo>
                    <a:pt x="314" y="498"/>
                  </a:lnTo>
                  <a:lnTo>
                    <a:pt x="310" y="491"/>
                  </a:lnTo>
                  <a:lnTo>
                    <a:pt x="307" y="484"/>
                  </a:lnTo>
                  <a:lnTo>
                    <a:pt x="306" y="477"/>
                  </a:lnTo>
                  <a:lnTo>
                    <a:pt x="306" y="453"/>
                  </a:lnTo>
                  <a:lnTo>
                    <a:pt x="309" y="446"/>
                  </a:lnTo>
                  <a:lnTo>
                    <a:pt x="311" y="439"/>
                  </a:lnTo>
                  <a:lnTo>
                    <a:pt x="316" y="432"/>
                  </a:lnTo>
                  <a:lnTo>
                    <a:pt x="320" y="427"/>
                  </a:lnTo>
                  <a:lnTo>
                    <a:pt x="326" y="421"/>
                  </a:lnTo>
                  <a:lnTo>
                    <a:pt x="333" y="417"/>
                  </a:lnTo>
                  <a:lnTo>
                    <a:pt x="340" y="413"/>
                  </a:lnTo>
                  <a:lnTo>
                    <a:pt x="347" y="410"/>
                  </a:lnTo>
                  <a:lnTo>
                    <a:pt x="355" y="408"/>
                  </a:lnTo>
                  <a:lnTo>
                    <a:pt x="365" y="407"/>
                  </a:lnTo>
                  <a:close/>
                  <a:moveTo>
                    <a:pt x="363" y="390"/>
                  </a:moveTo>
                  <a:lnTo>
                    <a:pt x="351" y="390"/>
                  </a:lnTo>
                  <a:lnTo>
                    <a:pt x="337" y="394"/>
                  </a:lnTo>
                  <a:lnTo>
                    <a:pt x="323" y="401"/>
                  </a:lnTo>
                  <a:lnTo>
                    <a:pt x="314" y="407"/>
                  </a:lnTo>
                  <a:lnTo>
                    <a:pt x="307" y="414"/>
                  </a:lnTo>
                  <a:lnTo>
                    <a:pt x="302" y="421"/>
                  </a:lnTo>
                  <a:lnTo>
                    <a:pt x="295" y="435"/>
                  </a:lnTo>
                  <a:lnTo>
                    <a:pt x="289" y="449"/>
                  </a:lnTo>
                  <a:lnTo>
                    <a:pt x="288" y="464"/>
                  </a:lnTo>
                  <a:lnTo>
                    <a:pt x="289" y="478"/>
                  </a:lnTo>
                  <a:lnTo>
                    <a:pt x="293" y="494"/>
                  </a:lnTo>
                  <a:lnTo>
                    <a:pt x="300" y="506"/>
                  </a:lnTo>
                  <a:lnTo>
                    <a:pt x="306" y="515"/>
                  </a:lnTo>
                  <a:lnTo>
                    <a:pt x="313" y="522"/>
                  </a:lnTo>
                  <a:lnTo>
                    <a:pt x="321" y="529"/>
                  </a:lnTo>
                  <a:lnTo>
                    <a:pt x="334" y="536"/>
                  </a:lnTo>
                  <a:lnTo>
                    <a:pt x="348" y="541"/>
                  </a:lnTo>
                  <a:lnTo>
                    <a:pt x="356" y="543"/>
                  </a:lnTo>
                  <a:lnTo>
                    <a:pt x="365" y="544"/>
                  </a:lnTo>
                  <a:lnTo>
                    <a:pt x="377" y="543"/>
                  </a:lnTo>
                  <a:lnTo>
                    <a:pt x="391" y="539"/>
                  </a:lnTo>
                  <a:lnTo>
                    <a:pt x="405" y="532"/>
                  </a:lnTo>
                  <a:lnTo>
                    <a:pt x="414" y="526"/>
                  </a:lnTo>
                  <a:lnTo>
                    <a:pt x="421" y="519"/>
                  </a:lnTo>
                  <a:lnTo>
                    <a:pt x="428" y="511"/>
                  </a:lnTo>
                  <a:lnTo>
                    <a:pt x="435" y="498"/>
                  </a:lnTo>
                  <a:lnTo>
                    <a:pt x="439" y="484"/>
                  </a:lnTo>
                  <a:lnTo>
                    <a:pt x="440" y="469"/>
                  </a:lnTo>
                  <a:lnTo>
                    <a:pt x="439" y="455"/>
                  </a:lnTo>
                  <a:lnTo>
                    <a:pt x="435" y="439"/>
                  </a:lnTo>
                  <a:lnTo>
                    <a:pt x="428" y="427"/>
                  </a:lnTo>
                  <a:lnTo>
                    <a:pt x="422" y="418"/>
                  </a:lnTo>
                  <a:lnTo>
                    <a:pt x="415" y="411"/>
                  </a:lnTo>
                  <a:lnTo>
                    <a:pt x="408" y="404"/>
                  </a:lnTo>
                  <a:lnTo>
                    <a:pt x="394" y="397"/>
                  </a:lnTo>
                  <a:lnTo>
                    <a:pt x="380" y="392"/>
                  </a:lnTo>
                  <a:lnTo>
                    <a:pt x="372" y="390"/>
                  </a:lnTo>
                  <a:lnTo>
                    <a:pt x="363" y="390"/>
                  </a:lnTo>
                  <a:close/>
                  <a:moveTo>
                    <a:pt x="351" y="281"/>
                  </a:moveTo>
                  <a:lnTo>
                    <a:pt x="218" y="340"/>
                  </a:lnTo>
                  <a:lnTo>
                    <a:pt x="225" y="355"/>
                  </a:lnTo>
                  <a:lnTo>
                    <a:pt x="290" y="327"/>
                  </a:lnTo>
                  <a:lnTo>
                    <a:pt x="314" y="380"/>
                  </a:lnTo>
                  <a:lnTo>
                    <a:pt x="328" y="373"/>
                  </a:lnTo>
                  <a:lnTo>
                    <a:pt x="304" y="320"/>
                  </a:lnTo>
                  <a:lnTo>
                    <a:pt x="342" y="303"/>
                  </a:lnTo>
                  <a:lnTo>
                    <a:pt x="366" y="357"/>
                  </a:lnTo>
                  <a:lnTo>
                    <a:pt x="380" y="351"/>
                  </a:lnTo>
                  <a:lnTo>
                    <a:pt x="351" y="281"/>
                  </a:lnTo>
                  <a:close/>
                  <a:moveTo>
                    <a:pt x="124" y="0"/>
                  </a:moveTo>
                  <a:lnTo>
                    <a:pt x="382" y="124"/>
                  </a:lnTo>
                  <a:lnTo>
                    <a:pt x="408" y="200"/>
                  </a:lnTo>
                  <a:lnTo>
                    <a:pt x="440" y="273"/>
                  </a:lnTo>
                  <a:lnTo>
                    <a:pt x="480" y="341"/>
                  </a:lnTo>
                  <a:lnTo>
                    <a:pt x="526" y="406"/>
                  </a:lnTo>
                  <a:lnTo>
                    <a:pt x="576" y="466"/>
                  </a:lnTo>
                  <a:lnTo>
                    <a:pt x="634" y="520"/>
                  </a:lnTo>
                  <a:lnTo>
                    <a:pt x="695" y="569"/>
                  </a:lnTo>
                  <a:lnTo>
                    <a:pt x="761" y="613"/>
                  </a:lnTo>
                  <a:lnTo>
                    <a:pt x="833" y="649"/>
                  </a:lnTo>
                  <a:lnTo>
                    <a:pt x="907" y="679"/>
                  </a:lnTo>
                  <a:lnTo>
                    <a:pt x="984" y="701"/>
                  </a:lnTo>
                  <a:lnTo>
                    <a:pt x="1065" y="716"/>
                  </a:lnTo>
                  <a:lnTo>
                    <a:pt x="859" y="1083"/>
                  </a:lnTo>
                  <a:lnTo>
                    <a:pt x="869" y="1089"/>
                  </a:lnTo>
                  <a:lnTo>
                    <a:pt x="775" y="1061"/>
                  </a:lnTo>
                  <a:lnTo>
                    <a:pt x="684" y="1026"/>
                  </a:lnTo>
                  <a:lnTo>
                    <a:pt x="597" y="982"/>
                  </a:lnTo>
                  <a:lnTo>
                    <a:pt x="515" y="935"/>
                  </a:lnTo>
                  <a:lnTo>
                    <a:pt x="435" y="879"/>
                  </a:lnTo>
                  <a:lnTo>
                    <a:pt x="361" y="819"/>
                  </a:lnTo>
                  <a:lnTo>
                    <a:pt x="292" y="753"/>
                  </a:lnTo>
                  <a:lnTo>
                    <a:pt x="227" y="680"/>
                  </a:lnTo>
                  <a:lnTo>
                    <a:pt x="170" y="604"/>
                  </a:lnTo>
                  <a:lnTo>
                    <a:pt x="117" y="523"/>
                  </a:lnTo>
                  <a:lnTo>
                    <a:pt x="72" y="439"/>
                  </a:lnTo>
                  <a:lnTo>
                    <a:pt x="33" y="350"/>
                  </a:lnTo>
                  <a:lnTo>
                    <a:pt x="0" y="257"/>
                  </a:lnTo>
                  <a:lnTo>
                    <a:pt x="124"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81"/>
            <p:cNvGrpSpPr/>
            <p:nvPr/>
          </p:nvGrpSpPr>
          <p:grpSpPr>
            <a:xfrm>
              <a:off x="4107815" y="3114485"/>
              <a:ext cx="1384011" cy="1325457"/>
              <a:chOff x="4107815" y="3114485"/>
              <a:chExt cx="1384011" cy="1325457"/>
            </a:xfrm>
          </p:grpSpPr>
          <p:sp>
            <p:nvSpPr>
              <p:cNvPr id="188" name="Freeform 225"/>
              <p:cNvSpPr>
                <a:spLocks/>
              </p:cNvSpPr>
              <p:nvPr/>
            </p:nvSpPr>
            <p:spPr bwMode="auto">
              <a:xfrm>
                <a:off x="4107815" y="3883675"/>
                <a:ext cx="23955" cy="106462"/>
              </a:xfrm>
              <a:custGeom>
                <a:avLst/>
                <a:gdLst>
                  <a:gd name="T0" fmla="*/ 17 w 17"/>
                  <a:gd name="T1" fmla="*/ 0 h 80"/>
                  <a:gd name="T2" fmla="*/ 17 w 17"/>
                  <a:gd name="T3" fmla="*/ 80 h 80"/>
                  <a:gd name="T4" fmla="*/ 0 w 17"/>
                  <a:gd name="T5" fmla="*/ 34 h 80"/>
                  <a:gd name="T6" fmla="*/ 17 w 17"/>
                  <a:gd name="T7" fmla="*/ 0 h 80"/>
                </a:gdLst>
                <a:ahLst/>
                <a:cxnLst>
                  <a:cxn ang="0">
                    <a:pos x="T0" y="T1"/>
                  </a:cxn>
                  <a:cxn ang="0">
                    <a:pos x="T2" y="T3"/>
                  </a:cxn>
                  <a:cxn ang="0">
                    <a:pos x="T4" y="T5"/>
                  </a:cxn>
                  <a:cxn ang="0">
                    <a:pos x="T6" y="T7"/>
                  </a:cxn>
                </a:cxnLst>
                <a:rect l="0" t="0" r="r" b="b"/>
                <a:pathLst>
                  <a:path w="17" h="80">
                    <a:moveTo>
                      <a:pt x="17" y="0"/>
                    </a:moveTo>
                    <a:lnTo>
                      <a:pt x="17" y="80"/>
                    </a:lnTo>
                    <a:lnTo>
                      <a:pt x="0" y="34"/>
                    </a:lnTo>
                    <a:lnTo>
                      <a:pt x="17"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226"/>
              <p:cNvSpPr>
                <a:spLocks/>
              </p:cNvSpPr>
              <p:nvPr/>
            </p:nvSpPr>
            <p:spPr bwMode="auto">
              <a:xfrm>
                <a:off x="4131770" y="3795845"/>
                <a:ext cx="42585" cy="316726"/>
              </a:xfrm>
              <a:custGeom>
                <a:avLst/>
                <a:gdLst>
                  <a:gd name="T0" fmla="*/ 32 w 32"/>
                  <a:gd name="T1" fmla="*/ 0 h 238"/>
                  <a:gd name="T2" fmla="*/ 32 w 32"/>
                  <a:gd name="T3" fmla="*/ 238 h 238"/>
                  <a:gd name="T4" fmla="*/ 0 w 32"/>
                  <a:gd name="T5" fmla="*/ 147 h 238"/>
                  <a:gd name="T6" fmla="*/ 0 w 32"/>
                  <a:gd name="T7" fmla="*/ 67 h 238"/>
                  <a:gd name="T8" fmla="*/ 32 w 32"/>
                  <a:gd name="T9" fmla="*/ 0 h 238"/>
                </a:gdLst>
                <a:ahLst/>
                <a:cxnLst>
                  <a:cxn ang="0">
                    <a:pos x="T0" y="T1"/>
                  </a:cxn>
                  <a:cxn ang="0">
                    <a:pos x="T2" y="T3"/>
                  </a:cxn>
                  <a:cxn ang="0">
                    <a:pos x="T4" y="T5"/>
                  </a:cxn>
                  <a:cxn ang="0">
                    <a:pos x="T6" y="T7"/>
                  </a:cxn>
                  <a:cxn ang="0">
                    <a:pos x="T8" y="T9"/>
                  </a:cxn>
                </a:cxnLst>
                <a:rect l="0" t="0" r="r" b="b"/>
                <a:pathLst>
                  <a:path w="32" h="238">
                    <a:moveTo>
                      <a:pt x="32" y="0"/>
                    </a:moveTo>
                    <a:lnTo>
                      <a:pt x="32" y="238"/>
                    </a:lnTo>
                    <a:lnTo>
                      <a:pt x="0" y="147"/>
                    </a:lnTo>
                    <a:lnTo>
                      <a:pt x="0" y="67"/>
                    </a:lnTo>
                    <a:lnTo>
                      <a:pt x="32"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227"/>
              <p:cNvSpPr>
                <a:spLocks/>
              </p:cNvSpPr>
              <p:nvPr/>
            </p:nvSpPr>
            <p:spPr bwMode="auto">
              <a:xfrm>
                <a:off x="4174355" y="3705352"/>
                <a:ext cx="39924" cy="524328"/>
              </a:xfrm>
              <a:custGeom>
                <a:avLst/>
                <a:gdLst>
                  <a:gd name="T0" fmla="*/ 31 w 31"/>
                  <a:gd name="T1" fmla="*/ 0 h 395"/>
                  <a:gd name="T2" fmla="*/ 31 w 31"/>
                  <a:gd name="T3" fmla="*/ 395 h 395"/>
                  <a:gd name="T4" fmla="*/ 0 w 31"/>
                  <a:gd name="T5" fmla="*/ 305 h 395"/>
                  <a:gd name="T6" fmla="*/ 0 w 31"/>
                  <a:gd name="T7" fmla="*/ 67 h 395"/>
                  <a:gd name="T8" fmla="*/ 31 w 31"/>
                  <a:gd name="T9" fmla="*/ 0 h 395"/>
                </a:gdLst>
                <a:ahLst/>
                <a:cxnLst>
                  <a:cxn ang="0">
                    <a:pos x="T0" y="T1"/>
                  </a:cxn>
                  <a:cxn ang="0">
                    <a:pos x="T2" y="T3"/>
                  </a:cxn>
                  <a:cxn ang="0">
                    <a:pos x="T4" y="T5"/>
                  </a:cxn>
                  <a:cxn ang="0">
                    <a:pos x="T6" y="T7"/>
                  </a:cxn>
                  <a:cxn ang="0">
                    <a:pos x="T8" y="T9"/>
                  </a:cxn>
                </a:cxnLst>
                <a:rect l="0" t="0" r="r" b="b"/>
                <a:pathLst>
                  <a:path w="31" h="395">
                    <a:moveTo>
                      <a:pt x="31" y="0"/>
                    </a:moveTo>
                    <a:lnTo>
                      <a:pt x="31" y="395"/>
                    </a:lnTo>
                    <a:lnTo>
                      <a:pt x="0" y="305"/>
                    </a:lnTo>
                    <a:lnTo>
                      <a:pt x="0" y="67"/>
                    </a:lnTo>
                    <a:lnTo>
                      <a:pt x="31"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28"/>
              <p:cNvSpPr>
                <a:spLocks/>
              </p:cNvSpPr>
              <p:nvPr/>
            </p:nvSpPr>
            <p:spPr bwMode="auto">
              <a:xfrm>
                <a:off x="4214277" y="3617519"/>
                <a:ext cx="42585" cy="734590"/>
              </a:xfrm>
              <a:custGeom>
                <a:avLst/>
                <a:gdLst>
                  <a:gd name="T0" fmla="*/ 32 w 32"/>
                  <a:gd name="T1" fmla="*/ 0 h 552"/>
                  <a:gd name="T2" fmla="*/ 32 w 32"/>
                  <a:gd name="T3" fmla="*/ 552 h 552"/>
                  <a:gd name="T4" fmla="*/ 0 w 32"/>
                  <a:gd name="T5" fmla="*/ 461 h 552"/>
                  <a:gd name="T6" fmla="*/ 0 w 32"/>
                  <a:gd name="T7" fmla="*/ 66 h 552"/>
                  <a:gd name="T8" fmla="*/ 32 w 32"/>
                  <a:gd name="T9" fmla="*/ 0 h 552"/>
                </a:gdLst>
                <a:ahLst/>
                <a:cxnLst>
                  <a:cxn ang="0">
                    <a:pos x="T0" y="T1"/>
                  </a:cxn>
                  <a:cxn ang="0">
                    <a:pos x="T2" y="T3"/>
                  </a:cxn>
                  <a:cxn ang="0">
                    <a:pos x="T4" y="T5"/>
                  </a:cxn>
                  <a:cxn ang="0">
                    <a:pos x="T6" y="T7"/>
                  </a:cxn>
                  <a:cxn ang="0">
                    <a:pos x="T8" y="T9"/>
                  </a:cxn>
                </a:cxnLst>
                <a:rect l="0" t="0" r="r" b="b"/>
                <a:pathLst>
                  <a:path w="32" h="552">
                    <a:moveTo>
                      <a:pt x="32" y="0"/>
                    </a:moveTo>
                    <a:lnTo>
                      <a:pt x="32" y="552"/>
                    </a:lnTo>
                    <a:lnTo>
                      <a:pt x="0" y="461"/>
                    </a:lnTo>
                    <a:lnTo>
                      <a:pt x="0" y="66"/>
                    </a:lnTo>
                    <a:lnTo>
                      <a:pt x="32"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29"/>
              <p:cNvSpPr>
                <a:spLocks/>
              </p:cNvSpPr>
              <p:nvPr/>
            </p:nvSpPr>
            <p:spPr bwMode="auto">
              <a:xfrm>
                <a:off x="4256862" y="3527026"/>
                <a:ext cx="45247" cy="912916"/>
              </a:xfrm>
              <a:custGeom>
                <a:avLst/>
                <a:gdLst>
                  <a:gd name="T0" fmla="*/ 32 w 32"/>
                  <a:gd name="T1" fmla="*/ 0 h 684"/>
                  <a:gd name="T2" fmla="*/ 32 w 32"/>
                  <a:gd name="T3" fmla="*/ 666 h 684"/>
                  <a:gd name="T4" fmla="*/ 24 w 32"/>
                  <a:gd name="T5" fmla="*/ 684 h 684"/>
                  <a:gd name="T6" fmla="*/ 0 w 32"/>
                  <a:gd name="T7" fmla="*/ 619 h 684"/>
                  <a:gd name="T8" fmla="*/ 0 w 32"/>
                  <a:gd name="T9" fmla="*/ 67 h 684"/>
                  <a:gd name="T10" fmla="*/ 32 w 32"/>
                  <a:gd name="T11" fmla="*/ 0 h 684"/>
                </a:gdLst>
                <a:ahLst/>
                <a:cxnLst>
                  <a:cxn ang="0">
                    <a:pos x="T0" y="T1"/>
                  </a:cxn>
                  <a:cxn ang="0">
                    <a:pos x="T2" y="T3"/>
                  </a:cxn>
                  <a:cxn ang="0">
                    <a:pos x="T4" y="T5"/>
                  </a:cxn>
                  <a:cxn ang="0">
                    <a:pos x="T6" y="T7"/>
                  </a:cxn>
                  <a:cxn ang="0">
                    <a:pos x="T8" y="T9"/>
                  </a:cxn>
                  <a:cxn ang="0">
                    <a:pos x="T10" y="T11"/>
                  </a:cxn>
                </a:cxnLst>
                <a:rect l="0" t="0" r="r" b="b"/>
                <a:pathLst>
                  <a:path w="32" h="684">
                    <a:moveTo>
                      <a:pt x="32" y="0"/>
                    </a:moveTo>
                    <a:lnTo>
                      <a:pt x="32" y="666"/>
                    </a:lnTo>
                    <a:lnTo>
                      <a:pt x="24" y="684"/>
                    </a:lnTo>
                    <a:lnTo>
                      <a:pt x="0" y="619"/>
                    </a:lnTo>
                    <a:lnTo>
                      <a:pt x="0" y="67"/>
                    </a:lnTo>
                    <a:lnTo>
                      <a:pt x="32"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30"/>
              <p:cNvSpPr>
                <a:spLocks/>
              </p:cNvSpPr>
              <p:nvPr/>
            </p:nvSpPr>
            <p:spPr bwMode="auto">
              <a:xfrm>
                <a:off x="4302110" y="3441856"/>
                <a:ext cx="42585" cy="974131"/>
              </a:xfrm>
              <a:custGeom>
                <a:avLst/>
                <a:gdLst>
                  <a:gd name="T0" fmla="*/ 32 w 32"/>
                  <a:gd name="T1" fmla="*/ 0 h 732"/>
                  <a:gd name="T2" fmla="*/ 32 w 32"/>
                  <a:gd name="T3" fmla="*/ 665 h 732"/>
                  <a:gd name="T4" fmla="*/ 0 w 32"/>
                  <a:gd name="T5" fmla="*/ 732 h 732"/>
                  <a:gd name="T6" fmla="*/ 0 w 32"/>
                  <a:gd name="T7" fmla="*/ 66 h 732"/>
                  <a:gd name="T8" fmla="*/ 32 w 32"/>
                  <a:gd name="T9" fmla="*/ 0 h 732"/>
                </a:gdLst>
                <a:ahLst/>
                <a:cxnLst>
                  <a:cxn ang="0">
                    <a:pos x="T0" y="T1"/>
                  </a:cxn>
                  <a:cxn ang="0">
                    <a:pos x="T2" y="T3"/>
                  </a:cxn>
                  <a:cxn ang="0">
                    <a:pos x="T4" y="T5"/>
                  </a:cxn>
                  <a:cxn ang="0">
                    <a:pos x="T6" y="T7"/>
                  </a:cxn>
                  <a:cxn ang="0">
                    <a:pos x="T8" y="T9"/>
                  </a:cxn>
                </a:cxnLst>
                <a:rect l="0" t="0" r="r" b="b"/>
                <a:pathLst>
                  <a:path w="32" h="732">
                    <a:moveTo>
                      <a:pt x="32" y="0"/>
                    </a:moveTo>
                    <a:lnTo>
                      <a:pt x="32" y="665"/>
                    </a:lnTo>
                    <a:lnTo>
                      <a:pt x="0" y="732"/>
                    </a:lnTo>
                    <a:lnTo>
                      <a:pt x="0" y="66"/>
                    </a:lnTo>
                    <a:lnTo>
                      <a:pt x="32"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231"/>
              <p:cNvSpPr>
                <a:spLocks/>
              </p:cNvSpPr>
              <p:nvPr/>
            </p:nvSpPr>
            <p:spPr bwMode="auto">
              <a:xfrm>
                <a:off x="4344695" y="3351363"/>
                <a:ext cx="42585" cy="974131"/>
              </a:xfrm>
              <a:custGeom>
                <a:avLst/>
                <a:gdLst>
                  <a:gd name="T0" fmla="*/ 33 w 33"/>
                  <a:gd name="T1" fmla="*/ 0 h 732"/>
                  <a:gd name="T2" fmla="*/ 33 w 33"/>
                  <a:gd name="T3" fmla="*/ 666 h 732"/>
                  <a:gd name="T4" fmla="*/ 0 w 33"/>
                  <a:gd name="T5" fmla="*/ 732 h 732"/>
                  <a:gd name="T6" fmla="*/ 0 w 33"/>
                  <a:gd name="T7" fmla="*/ 67 h 732"/>
                  <a:gd name="T8" fmla="*/ 33 w 33"/>
                  <a:gd name="T9" fmla="*/ 0 h 732"/>
                </a:gdLst>
                <a:ahLst/>
                <a:cxnLst>
                  <a:cxn ang="0">
                    <a:pos x="T0" y="T1"/>
                  </a:cxn>
                  <a:cxn ang="0">
                    <a:pos x="T2" y="T3"/>
                  </a:cxn>
                  <a:cxn ang="0">
                    <a:pos x="T4" y="T5"/>
                  </a:cxn>
                  <a:cxn ang="0">
                    <a:pos x="T6" y="T7"/>
                  </a:cxn>
                  <a:cxn ang="0">
                    <a:pos x="T8" y="T9"/>
                  </a:cxn>
                </a:cxnLst>
                <a:rect l="0" t="0" r="r" b="b"/>
                <a:pathLst>
                  <a:path w="33" h="732">
                    <a:moveTo>
                      <a:pt x="33" y="0"/>
                    </a:moveTo>
                    <a:lnTo>
                      <a:pt x="33" y="666"/>
                    </a:lnTo>
                    <a:lnTo>
                      <a:pt x="0" y="732"/>
                    </a:lnTo>
                    <a:lnTo>
                      <a:pt x="0" y="67"/>
                    </a:lnTo>
                    <a:lnTo>
                      <a:pt x="33"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2"/>
              <p:cNvSpPr>
                <a:spLocks/>
              </p:cNvSpPr>
              <p:nvPr/>
            </p:nvSpPr>
            <p:spPr bwMode="auto">
              <a:xfrm>
                <a:off x="4387280" y="3263533"/>
                <a:ext cx="39924" cy="974131"/>
              </a:xfrm>
              <a:custGeom>
                <a:avLst/>
                <a:gdLst>
                  <a:gd name="T0" fmla="*/ 30 w 30"/>
                  <a:gd name="T1" fmla="*/ 0 h 732"/>
                  <a:gd name="T2" fmla="*/ 30 w 30"/>
                  <a:gd name="T3" fmla="*/ 665 h 732"/>
                  <a:gd name="T4" fmla="*/ 0 w 30"/>
                  <a:gd name="T5" fmla="*/ 732 h 732"/>
                  <a:gd name="T6" fmla="*/ 0 w 30"/>
                  <a:gd name="T7" fmla="*/ 66 h 732"/>
                  <a:gd name="T8" fmla="*/ 30 w 30"/>
                  <a:gd name="T9" fmla="*/ 0 h 732"/>
                </a:gdLst>
                <a:ahLst/>
                <a:cxnLst>
                  <a:cxn ang="0">
                    <a:pos x="T0" y="T1"/>
                  </a:cxn>
                  <a:cxn ang="0">
                    <a:pos x="T2" y="T3"/>
                  </a:cxn>
                  <a:cxn ang="0">
                    <a:pos x="T4" y="T5"/>
                  </a:cxn>
                  <a:cxn ang="0">
                    <a:pos x="T6" y="T7"/>
                  </a:cxn>
                  <a:cxn ang="0">
                    <a:pos x="T8" y="T9"/>
                  </a:cxn>
                </a:cxnLst>
                <a:rect l="0" t="0" r="r" b="b"/>
                <a:pathLst>
                  <a:path w="30" h="732">
                    <a:moveTo>
                      <a:pt x="30" y="0"/>
                    </a:moveTo>
                    <a:lnTo>
                      <a:pt x="30" y="665"/>
                    </a:lnTo>
                    <a:lnTo>
                      <a:pt x="0" y="732"/>
                    </a:lnTo>
                    <a:lnTo>
                      <a:pt x="0" y="66"/>
                    </a:lnTo>
                    <a:lnTo>
                      <a:pt x="3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33"/>
              <p:cNvSpPr>
                <a:spLocks/>
              </p:cNvSpPr>
              <p:nvPr/>
            </p:nvSpPr>
            <p:spPr bwMode="auto">
              <a:xfrm>
                <a:off x="4427202" y="3173040"/>
                <a:ext cx="42585" cy="976793"/>
              </a:xfrm>
              <a:custGeom>
                <a:avLst/>
                <a:gdLst>
                  <a:gd name="T0" fmla="*/ 33 w 33"/>
                  <a:gd name="T1" fmla="*/ 0 h 732"/>
                  <a:gd name="T2" fmla="*/ 33 w 33"/>
                  <a:gd name="T3" fmla="*/ 666 h 732"/>
                  <a:gd name="T4" fmla="*/ 0 w 33"/>
                  <a:gd name="T5" fmla="*/ 732 h 732"/>
                  <a:gd name="T6" fmla="*/ 0 w 33"/>
                  <a:gd name="T7" fmla="*/ 67 h 732"/>
                  <a:gd name="T8" fmla="*/ 33 w 33"/>
                  <a:gd name="T9" fmla="*/ 0 h 732"/>
                </a:gdLst>
                <a:ahLst/>
                <a:cxnLst>
                  <a:cxn ang="0">
                    <a:pos x="T0" y="T1"/>
                  </a:cxn>
                  <a:cxn ang="0">
                    <a:pos x="T2" y="T3"/>
                  </a:cxn>
                  <a:cxn ang="0">
                    <a:pos x="T4" y="T5"/>
                  </a:cxn>
                  <a:cxn ang="0">
                    <a:pos x="T6" y="T7"/>
                  </a:cxn>
                  <a:cxn ang="0">
                    <a:pos x="T8" y="T9"/>
                  </a:cxn>
                </a:cxnLst>
                <a:rect l="0" t="0" r="r" b="b"/>
                <a:pathLst>
                  <a:path w="33" h="732">
                    <a:moveTo>
                      <a:pt x="33" y="0"/>
                    </a:moveTo>
                    <a:lnTo>
                      <a:pt x="33" y="666"/>
                    </a:lnTo>
                    <a:lnTo>
                      <a:pt x="0" y="732"/>
                    </a:lnTo>
                    <a:lnTo>
                      <a:pt x="0" y="67"/>
                    </a:lnTo>
                    <a:lnTo>
                      <a:pt x="33"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234"/>
              <p:cNvSpPr>
                <a:spLocks/>
              </p:cNvSpPr>
              <p:nvPr/>
            </p:nvSpPr>
            <p:spPr bwMode="auto">
              <a:xfrm>
                <a:off x="4469787" y="3114485"/>
                <a:ext cx="42585" cy="947515"/>
              </a:xfrm>
              <a:custGeom>
                <a:avLst/>
                <a:gdLst>
                  <a:gd name="T0" fmla="*/ 21 w 32"/>
                  <a:gd name="T1" fmla="*/ 0 h 711"/>
                  <a:gd name="T2" fmla="*/ 32 w 32"/>
                  <a:gd name="T3" fmla="*/ 6 h 711"/>
                  <a:gd name="T4" fmla="*/ 32 w 32"/>
                  <a:gd name="T5" fmla="*/ 644 h 711"/>
                  <a:gd name="T6" fmla="*/ 0 w 32"/>
                  <a:gd name="T7" fmla="*/ 711 h 711"/>
                  <a:gd name="T8" fmla="*/ 0 w 32"/>
                  <a:gd name="T9" fmla="*/ 45 h 711"/>
                  <a:gd name="T10" fmla="*/ 7 w 32"/>
                  <a:gd name="T11" fmla="*/ 29 h 711"/>
                  <a:gd name="T12" fmla="*/ 21 w 32"/>
                  <a:gd name="T13" fmla="*/ 0 h 711"/>
                </a:gdLst>
                <a:ahLst/>
                <a:cxnLst>
                  <a:cxn ang="0">
                    <a:pos x="T0" y="T1"/>
                  </a:cxn>
                  <a:cxn ang="0">
                    <a:pos x="T2" y="T3"/>
                  </a:cxn>
                  <a:cxn ang="0">
                    <a:pos x="T4" y="T5"/>
                  </a:cxn>
                  <a:cxn ang="0">
                    <a:pos x="T6" y="T7"/>
                  </a:cxn>
                  <a:cxn ang="0">
                    <a:pos x="T8" y="T9"/>
                  </a:cxn>
                  <a:cxn ang="0">
                    <a:pos x="T10" y="T11"/>
                  </a:cxn>
                  <a:cxn ang="0">
                    <a:pos x="T12" y="T13"/>
                  </a:cxn>
                </a:cxnLst>
                <a:rect l="0" t="0" r="r" b="b"/>
                <a:pathLst>
                  <a:path w="32" h="711">
                    <a:moveTo>
                      <a:pt x="21" y="0"/>
                    </a:moveTo>
                    <a:lnTo>
                      <a:pt x="32" y="6"/>
                    </a:lnTo>
                    <a:lnTo>
                      <a:pt x="32" y="644"/>
                    </a:lnTo>
                    <a:lnTo>
                      <a:pt x="0" y="711"/>
                    </a:lnTo>
                    <a:lnTo>
                      <a:pt x="0" y="45"/>
                    </a:lnTo>
                    <a:lnTo>
                      <a:pt x="7" y="29"/>
                    </a:lnTo>
                    <a:lnTo>
                      <a:pt x="21"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35"/>
              <p:cNvSpPr>
                <a:spLocks/>
              </p:cNvSpPr>
              <p:nvPr/>
            </p:nvSpPr>
            <p:spPr bwMode="auto">
              <a:xfrm>
                <a:off x="4512372" y="3122469"/>
                <a:ext cx="45247" cy="849038"/>
              </a:xfrm>
              <a:custGeom>
                <a:avLst/>
                <a:gdLst>
                  <a:gd name="T0" fmla="*/ 0 w 32"/>
                  <a:gd name="T1" fmla="*/ 0 h 638"/>
                  <a:gd name="T2" fmla="*/ 32 w 32"/>
                  <a:gd name="T3" fmla="*/ 15 h 638"/>
                  <a:gd name="T4" fmla="*/ 32 w 32"/>
                  <a:gd name="T5" fmla="*/ 571 h 638"/>
                  <a:gd name="T6" fmla="*/ 1 w 32"/>
                  <a:gd name="T7" fmla="*/ 635 h 638"/>
                  <a:gd name="T8" fmla="*/ 0 w 32"/>
                  <a:gd name="T9" fmla="*/ 638 h 638"/>
                  <a:gd name="T10" fmla="*/ 0 w 32"/>
                  <a:gd name="T11" fmla="*/ 0 h 638"/>
                </a:gdLst>
                <a:ahLst/>
                <a:cxnLst>
                  <a:cxn ang="0">
                    <a:pos x="T0" y="T1"/>
                  </a:cxn>
                  <a:cxn ang="0">
                    <a:pos x="T2" y="T3"/>
                  </a:cxn>
                  <a:cxn ang="0">
                    <a:pos x="T4" y="T5"/>
                  </a:cxn>
                  <a:cxn ang="0">
                    <a:pos x="T6" y="T7"/>
                  </a:cxn>
                  <a:cxn ang="0">
                    <a:pos x="T8" y="T9"/>
                  </a:cxn>
                  <a:cxn ang="0">
                    <a:pos x="T10" y="T11"/>
                  </a:cxn>
                </a:cxnLst>
                <a:rect l="0" t="0" r="r" b="b"/>
                <a:pathLst>
                  <a:path w="32" h="638">
                    <a:moveTo>
                      <a:pt x="0" y="0"/>
                    </a:moveTo>
                    <a:lnTo>
                      <a:pt x="32" y="15"/>
                    </a:lnTo>
                    <a:lnTo>
                      <a:pt x="32" y="571"/>
                    </a:lnTo>
                    <a:lnTo>
                      <a:pt x="1" y="635"/>
                    </a:lnTo>
                    <a:lnTo>
                      <a:pt x="0" y="638"/>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36"/>
              <p:cNvSpPr>
                <a:spLocks/>
              </p:cNvSpPr>
              <p:nvPr/>
            </p:nvSpPr>
            <p:spPr bwMode="auto">
              <a:xfrm>
                <a:off x="4557619" y="3143762"/>
                <a:ext cx="39924" cy="737253"/>
              </a:xfrm>
              <a:custGeom>
                <a:avLst/>
                <a:gdLst>
                  <a:gd name="T0" fmla="*/ 0 w 31"/>
                  <a:gd name="T1" fmla="*/ 0 h 556"/>
                  <a:gd name="T2" fmla="*/ 31 w 31"/>
                  <a:gd name="T3" fmla="*/ 15 h 556"/>
                  <a:gd name="T4" fmla="*/ 31 w 31"/>
                  <a:gd name="T5" fmla="*/ 490 h 556"/>
                  <a:gd name="T6" fmla="*/ 0 w 31"/>
                  <a:gd name="T7" fmla="*/ 556 h 556"/>
                  <a:gd name="T8" fmla="*/ 0 w 31"/>
                  <a:gd name="T9" fmla="*/ 0 h 556"/>
                </a:gdLst>
                <a:ahLst/>
                <a:cxnLst>
                  <a:cxn ang="0">
                    <a:pos x="T0" y="T1"/>
                  </a:cxn>
                  <a:cxn ang="0">
                    <a:pos x="T2" y="T3"/>
                  </a:cxn>
                  <a:cxn ang="0">
                    <a:pos x="T4" y="T5"/>
                  </a:cxn>
                  <a:cxn ang="0">
                    <a:pos x="T6" y="T7"/>
                  </a:cxn>
                  <a:cxn ang="0">
                    <a:pos x="T8" y="T9"/>
                  </a:cxn>
                </a:cxnLst>
                <a:rect l="0" t="0" r="r" b="b"/>
                <a:pathLst>
                  <a:path w="31" h="556">
                    <a:moveTo>
                      <a:pt x="0" y="0"/>
                    </a:moveTo>
                    <a:lnTo>
                      <a:pt x="31" y="15"/>
                    </a:lnTo>
                    <a:lnTo>
                      <a:pt x="31" y="490"/>
                    </a:lnTo>
                    <a:lnTo>
                      <a:pt x="0" y="556"/>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37"/>
              <p:cNvSpPr>
                <a:spLocks/>
              </p:cNvSpPr>
              <p:nvPr/>
            </p:nvSpPr>
            <p:spPr bwMode="auto">
              <a:xfrm>
                <a:off x="4597542" y="3162393"/>
                <a:ext cx="42585" cy="633451"/>
              </a:xfrm>
              <a:custGeom>
                <a:avLst/>
                <a:gdLst>
                  <a:gd name="T0" fmla="*/ 0 w 32"/>
                  <a:gd name="T1" fmla="*/ 0 h 475"/>
                  <a:gd name="T2" fmla="*/ 32 w 32"/>
                  <a:gd name="T3" fmla="*/ 16 h 475"/>
                  <a:gd name="T4" fmla="*/ 32 w 32"/>
                  <a:gd name="T5" fmla="*/ 408 h 475"/>
                  <a:gd name="T6" fmla="*/ 0 w 32"/>
                  <a:gd name="T7" fmla="*/ 475 h 475"/>
                  <a:gd name="T8" fmla="*/ 0 w 32"/>
                  <a:gd name="T9" fmla="*/ 0 h 475"/>
                </a:gdLst>
                <a:ahLst/>
                <a:cxnLst>
                  <a:cxn ang="0">
                    <a:pos x="T0" y="T1"/>
                  </a:cxn>
                  <a:cxn ang="0">
                    <a:pos x="T2" y="T3"/>
                  </a:cxn>
                  <a:cxn ang="0">
                    <a:pos x="T4" y="T5"/>
                  </a:cxn>
                  <a:cxn ang="0">
                    <a:pos x="T6" y="T7"/>
                  </a:cxn>
                  <a:cxn ang="0">
                    <a:pos x="T8" y="T9"/>
                  </a:cxn>
                </a:cxnLst>
                <a:rect l="0" t="0" r="r" b="b"/>
                <a:pathLst>
                  <a:path w="32" h="475">
                    <a:moveTo>
                      <a:pt x="0" y="0"/>
                    </a:moveTo>
                    <a:lnTo>
                      <a:pt x="32" y="16"/>
                    </a:lnTo>
                    <a:lnTo>
                      <a:pt x="32" y="408"/>
                    </a:lnTo>
                    <a:lnTo>
                      <a:pt x="0" y="475"/>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38"/>
              <p:cNvSpPr>
                <a:spLocks/>
              </p:cNvSpPr>
              <p:nvPr/>
            </p:nvSpPr>
            <p:spPr bwMode="auto">
              <a:xfrm>
                <a:off x="4640127" y="3183686"/>
                <a:ext cx="42585" cy="521666"/>
              </a:xfrm>
              <a:custGeom>
                <a:avLst/>
                <a:gdLst>
                  <a:gd name="T0" fmla="*/ 0 w 32"/>
                  <a:gd name="T1" fmla="*/ 0 h 392"/>
                  <a:gd name="T2" fmla="*/ 32 w 32"/>
                  <a:gd name="T3" fmla="*/ 15 h 392"/>
                  <a:gd name="T4" fmla="*/ 32 w 32"/>
                  <a:gd name="T5" fmla="*/ 333 h 392"/>
                  <a:gd name="T6" fmla="*/ 30 w 32"/>
                  <a:gd name="T7" fmla="*/ 332 h 392"/>
                  <a:gd name="T8" fmla="*/ 0 w 32"/>
                  <a:gd name="T9" fmla="*/ 392 h 392"/>
                  <a:gd name="T10" fmla="*/ 0 w 32"/>
                  <a:gd name="T11" fmla="*/ 0 h 392"/>
                </a:gdLst>
                <a:ahLst/>
                <a:cxnLst>
                  <a:cxn ang="0">
                    <a:pos x="T0" y="T1"/>
                  </a:cxn>
                  <a:cxn ang="0">
                    <a:pos x="T2" y="T3"/>
                  </a:cxn>
                  <a:cxn ang="0">
                    <a:pos x="T4" y="T5"/>
                  </a:cxn>
                  <a:cxn ang="0">
                    <a:pos x="T6" y="T7"/>
                  </a:cxn>
                  <a:cxn ang="0">
                    <a:pos x="T8" y="T9"/>
                  </a:cxn>
                  <a:cxn ang="0">
                    <a:pos x="T10" y="T11"/>
                  </a:cxn>
                </a:cxnLst>
                <a:rect l="0" t="0" r="r" b="b"/>
                <a:pathLst>
                  <a:path w="32" h="392">
                    <a:moveTo>
                      <a:pt x="0" y="0"/>
                    </a:moveTo>
                    <a:lnTo>
                      <a:pt x="32" y="15"/>
                    </a:lnTo>
                    <a:lnTo>
                      <a:pt x="32" y="333"/>
                    </a:lnTo>
                    <a:lnTo>
                      <a:pt x="30" y="332"/>
                    </a:lnTo>
                    <a:lnTo>
                      <a:pt x="0" y="392"/>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39"/>
              <p:cNvSpPr>
                <a:spLocks/>
              </p:cNvSpPr>
              <p:nvPr/>
            </p:nvSpPr>
            <p:spPr bwMode="auto">
              <a:xfrm>
                <a:off x="4682712" y="3204978"/>
                <a:ext cx="42585" cy="441819"/>
              </a:xfrm>
              <a:custGeom>
                <a:avLst/>
                <a:gdLst>
                  <a:gd name="T0" fmla="*/ 0 w 33"/>
                  <a:gd name="T1" fmla="*/ 0 h 333"/>
                  <a:gd name="T2" fmla="*/ 33 w 33"/>
                  <a:gd name="T3" fmla="*/ 16 h 333"/>
                  <a:gd name="T4" fmla="*/ 33 w 33"/>
                  <a:gd name="T5" fmla="*/ 333 h 333"/>
                  <a:gd name="T6" fmla="*/ 0 w 33"/>
                  <a:gd name="T7" fmla="*/ 318 h 333"/>
                  <a:gd name="T8" fmla="*/ 0 w 33"/>
                  <a:gd name="T9" fmla="*/ 0 h 333"/>
                </a:gdLst>
                <a:ahLst/>
                <a:cxnLst>
                  <a:cxn ang="0">
                    <a:pos x="T0" y="T1"/>
                  </a:cxn>
                  <a:cxn ang="0">
                    <a:pos x="T2" y="T3"/>
                  </a:cxn>
                  <a:cxn ang="0">
                    <a:pos x="T4" y="T5"/>
                  </a:cxn>
                  <a:cxn ang="0">
                    <a:pos x="T6" y="T7"/>
                  </a:cxn>
                  <a:cxn ang="0">
                    <a:pos x="T8" y="T9"/>
                  </a:cxn>
                </a:cxnLst>
                <a:rect l="0" t="0" r="r" b="b"/>
                <a:pathLst>
                  <a:path w="33" h="333">
                    <a:moveTo>
                      <a:pt x="0" y="0"/>
                    </a:moveTo>
                    <a:lnTo>
                      <a:pt x="33" y="16"/>
                    </a:lnTo>
                    <a:lnTo>
                      <a:pt x="33" y="333"/>
                    </a:lnTo>
                    <a:lnTo>
                      <a:pt x="0" y="318"/>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40"/>
              <p:cNvSpPr>
                <a:spLocks/>
              </p:cNvSpPr>
              <p:nvPr/>
            </p:nvSpPr>
            <p:spPr bwMode="auto">
              <a:xfrm>
                <a:off x="4725297" y="3223608"/>
                <a:ext cx="42585" cy="444481"/>
              </a:xfrm>
              <a:custGeom>
                <a:avLst/>
                <a:gdLst>
                  <a:gd name="T0" fmla="*/ 0 w 32"/>
                  <a:gd name="T1" fmla="*/ 0 h 333"/>
                  <a:gd name="T2" fmla="*/ 32 w 32"/>
                  <a:gd name="T3" fmla="*/ 14 h 333"/>
                  <a:gd name="T4" fmla="*/ 32 w 32"/>
                  <a:gd name="T5" fmla="*/ 333 h 333"/>
                  <a:gd name="T6" fmla="*/ 0 w 32"/>
                  <a:gd name="T7" fmla="*/ 317 h 333"/>
                  <a:gd name="T8" fmla="*/ 0 w 32"/>
                  <a:gd name="T9" fmla="*/ 0 h 333"/>
                </a:gdLst>
                <a:ahLst/>
                <a:cxnLst>
                  <a:cxn ang="0">
                    <a:pos x="T0" y="T1"/>
                  </a:cxn>
                  <a:cxn ang="0">
                    <a:pos x="T2" y="T3"/>
                  </a:cxn>
                  <a:cxn ang="0">
                    <a:pos x="T4" y="T5"/>
                  </a:cxn>
                  <a:cxn ang="0">
                    <a:pos x="T6" y="T7"/>
                  </a:cxn>
                  <a:cxn ang="0">
                    <a:pos x="T8" y="T9"/>
                  </a:cxn>
                </a:cxnLst>
                <a:rect l="0" t="0" r="r" b="b"/>
                <a:pathLst>
                  <a:path w="32" h="333">
                    <a:moveTo>
                      <a:pt x="0" y="0"/>
                    </a:moveTo>
                    <a:lnTo>
                      <a:pt x="32" y="14"/>
                    </a:lnTo>
                    <a:lnTo>
                      <a:pt x="32" y="333"/>
                    </a:lnTo>
                    <a:lnTo>
                      <a:pt x="0" y="317"/>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41"/>
              <p:cNvSpPr>
                <a:spLocks/>
              </p:cNvSpPr>
              <p:nvPr/>
            </p:nvSpPr>
            <p:spPr bwMode="auto">
              <a:xfrm>
                <a:off x="4767882" y="3242240"/>
                <a:ext cx="42585" cy="447142"/>
              </a:xfrm>
              <a:custGeom>
                <a:avLst/>
                <a:gdLst>
                  <a:gd name="T0" fmla="*/ 0 w 31"/>
                  <a:gd name="T1" fmla="*/ 0 h 334"/>
                  <a:gd name="T2" fmla="*/ 31 w 31"/>
                  <a:gd name="T3" fmla="*/ 15 h 334"/>
                  <a:gd name="T4" fmla="*/ 31 w 31"/>
                  <a:gd name="T5" fmla="*/ 334 h 334"/>
                  <a:gd name="T6" fmla="*/ 0 w 31"/>
                  <a:gd name="T7" fmla="*/ 319 h 334"/>
                  <a:gd name="T8" fmla="*/ 0 w 31"/>
                  <a:gd name="T9" fmla="*/ 0 h 334"/>
                </a:gdLst>
                <a:ahLst/>
                <a:cxnLst>
                  <a:cxn ang="0">
                    <a:pos x="T0" y="T1"/>
                  </a:cxn>
                  <a:cxn ang="0">
                    <a:pos x="T2" y="T3"/>
                  </a:cxn>
                  <a:cxn ang="0">
                    <a:pos x="T4" y="T5"/>
                  </a:cxn>
                  <a:cxn ang="0">
                    <a:pos x="T6" y="T7"/>
                  </a:cxn>
                  <a:cxn ang="0">
                    <a:pos x="T8" y="T9"/>
                  </a:cxn>
                </a:cxnLst>
                <a:rect l="0" t="0" r="r" b="b"/>
                <a:pathLst>
                  <a:path w="31" h="334">
                    <a:moveTo>
                      <a:pt x="0" y="0"/>
                    </a:moveTo>
                    <a:lnTo>
                      <a:pt x="31" y="15"/>
                    </a:lnTo>
                    <a:lnTo>
                      <a:pt x="31" y="334"/>
                    </a:lnTo>
                    <a:lnTo>
                      <a:pt x="0" y="319"/>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42"/>
              <p:cNvSpPr>
                <a:spLocks/>
              </p:cNvSpPr>
              <p:nvPr/>
            </p:nvSpPr>
            <p:spPr bwMode="auto">
              <a:xfrm>
                <a:off x="4810467" y="3263533"/>
                <a:ext cx="42585" cy="444481"/>
              </a:xfrm>
              <a:custGeom>
                <a:avLst/>
                <a:gdLst>
                  <a:gd name="T0" fmla="*/ 0 w 32"/>
                  <a:gd name="T1" fmla="*/ 0 h 335"/>
                  <a:gd name="T2" fmla="*/ 32 w 32"/>
                  <a:gd name="T3" fmla="*/ 15 h 335"/>
                  <a:gd name="T4" fmla="*/ 32 w 32"/>
                  <a:gd name="T5" fmla="*/ 335 h 335"/>
                  <a:gd name="T6" fmla="*/ 0 w 32"/>
                  <a:gd name="T7" fmla="*/ 319 h 335"/>
                  <a:gd name="T8" fmla="*/ 0 w 32"/>
                  <a:gd name="T9" fmla="*/ 0 h 335"/>
                </a:gdLst>
                <a:ahLst/>
                <a:cxnLst>
                  <a:cxn ang="0">
                    <a:pos x="T0" y="T1"/>
                  </a:cxn>
                  <a:cxn ang="0">
                    <a:pos x="T2" y="T3"/>
                  </a:cxn>
                  <a:cxn ang="0">
                    <a:pos x="T4" y="T5"/>
                  </a:cxn>
                  <a:cxn ang="0">
                    <a:pos x="T6" y="T7"/>
                  </a:cxn>
                  <a:cxn ang="0">
                    <a:pos x="T8" y="T9"/>
                  </a:cxn>
                </a:cxnLst>
                <a:rect l="0" t="0" r="r" b="b"/>
                <a:pathLst>
                  <a:path w="32" h="335">
                    <a:moveTo>
                      <a:pt x="0" y="0"/>
                    </a:moveTo>
                    <a:lnTo>
                      <a:pt x="32" y="15"/>
                    </a:lnTo>
                    <a:lnTo>
                      <a:pt x="32" y="335"/>
                    </a:lnTo>
                    <a:lnTo>
                      <a:pt x="0" y="319"/>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43"/>
              <p:cNvSpPr>
                <a:spLocks/>
              </p:cNvSpPr>
              <p:nvPr/>
            </p:nvSpPr>
            <p:spPr bwMode="auto">
              <a:xfrm>
                <a:off x="4853052" y="3284825"/>
                <a:ext cx="42585" cy="444481"/>
              </a:xfrm>
              <a:custGeom>
                <a:avLst/>
                <a:gdLst>
                  <a:gd name="T0" fmla="*/ 0 w 32"/>
                  <a:gd name="T1" fmla="*/ 0 h 335"/>
                  <a:gd name="T2" fmla="*/ 32 w 32"/>
                  <a:gd name="T3" fmla="*/ 16 h 335"/>
                  <a:gd name="T4" fmla="*/ 32 w 32"/>
                  <a:gd name="T5" fmla="*/ 335 h 335"/>
                  <a:gd name="T6" fmla="*/ 0 w 32"/>
                  <a:gd name="T7" fmla="*/ 320 h 335"/>
                  <a:gd name="T8" fmla="*/ 0 w 32"/>
                  <a:gd name="T9" fmla="*/ 0 h 335"/>
                </a:gdLst>
                <a:ahLst/>
                <a:cxnLst>
                  <a:cxn ang="0">
                    <a:pos x="T0" y="T1"/>
                  </a:cxn>
                  <a:cxn ang="0">
                    <a:pos x="T2" y="T3"/>
                  </a:cxn>
                  <a:cxn ang="0">
                    <a:pos x="T4" y="T5"/>
                  </a:cxn>
                  <a:cxn ang="0">
                    <a:pos x="T6" y="T7"/>
                  </a:cxn>
                  <a:cxn ang="0">
                    <a:pos x="T8" y="T9"/>
                  </a:cxn>
                </a:cxnLst>
                <a:rect l="0" t="0" r="r" b="b"/>
                <a:pathLst>
                  <a:path w="32" h="335">
                    <a:moveTo>
                      <a:pt x="0" y="0"/>
                    </a:moveTo>
                    <a:lnTo>
                      <a:pt x="32" y="16"/>
                    </a:lnTo>
                    <a:lnTo>
                      <a:pt x="32" y="335"/>
                    </a:lnTo>
                    <a:lnTo>
                      <a:pt x="0" y="320"/>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44"/>
              <p:cNvSpPr>
                <a:spLocks/>
              </p:cNvSpPr>
              <p:nvPr/>
            </p:nvSpPr>
            <p:spPr bwMode="auto">
              <a:xfrm>
                <a:off x="4895637" y="3303455"/>
                <a:ext cx="42585" cy="447142"/>
              </a:xfrm>
              <a:custGeom>
                <a:avLst/>
                <a:gdLst>
                  <a:gd name="T0" fmla="*/ 0 w 32"/>
                  <a:gd name="T1" fmla="*/ 0 h 334"/>
                  <a:gd name="T2" fmla="*/ 32 w 32"/>
                  <a:gd name="T3" fmla="*/ 15 h 334"/>
                  <a:gd name="T4" fmla="*/ 32 w 32"/>
                  <a:gd name="T5" fmla="*/ 334 h 334"/>
                  <a:gd name="T6" fmla="*/ 0 w 32"/>
                  <a:gd name="T7" fmla="*/ 319 h 334"/>
                  <a:gd name="T8" fmla="*/ 0 w 32"/>
                  <a:gd name="T9" fmla="*/ 0 h 334"/>
                </a:gdLst>
                <a:ahLst/>
                <a:cxnLst>
                  <a:cxn ang="0">
                    <a:pos x="T0" y="T1"/>
                  </a:cxn>
                  <a:cxn ang="0">
                    <a:pos x="T2" y="T3"/>
                  </a:cxn>
                  <a:cxn ang="0">
                    <a:pos x="T4" y="T5"/>
                  </a:cxn>
                  <a:cxn ang="0">
                    <a:pos x="T6" y="T7"/>
                  </a:cxn>
                  <a:cxn ang="0">
                    <a:pos x="T8" y="T9"/>
                  </a:cxn>
                </a:cxnLst>
                <a:rect l="0" t="0" r="r" b="b"/>
                <a:pathLst>
                  <a:path w="32" h="334">
                    <a:moveTo>
                      <a:pt x="0" y="0"/>
                    </a:moveTo>
                    <a:lnTo>
                      <a:pt x="32" y="15"/>
                    </a:lnTo>
                    <a:lnTo>
                      <a:pt x="32" y="334"/>
                    </a:lnTo>
                    <a:lnTo>
                      <a:pt x="0" y="319"/>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45"/>
              <p:cNvSpPr>
                <a:spLocks/>
              </p:cNvSpPr>
              <p:nvPr/>
            </p:nvSpPr>
            <p:spPr bwMode="auto">
              <a:xfrm>
                <a:off x="4938222" y="3324748"/>
                <a:ext cx="42585" cy="444481"/>
              </a:xfrm>
              <a:custGeom>
                <a:avLst/>
                <a:gdLst>
                  <a:gd name="T0" fmla="*/ 0 w 31"/>
                  <a:gd name="T1" fmla="*/ 0 h 335"/>
                  <a:gd name="T2" fmla="*/ 31 w 31"/>
                  <a:gd name="T3" fmla="*/ 16 h 335"/>
                  <a:gd name="T4" fmla="*/ 31 w 31"/>
                  <a:gd name="T5" fmla="*/ 335 h 335"/>
                  <a:gd name="T6" fmla="*/ 0 w 31"/>
                  <a:gd name="T7" fmla="*/ 319 h 335"/>
                  <a:gd name="T8" fmla="*/ 0 w 31"/>
                  <a:gd name="T9" fmla="*/ 0 h 335"/>
                </a:gdLst>
                <a:ahLst/>
                <a:cxnLst>
                  <a:cxn ang="0">
                    <a:pos x="T0" y="T1"/>
                  </a:cxn>
                  <a:cxn ang="0">
                    <a:pos x="T2" y="T3"/>
                  </a:cxn>
                  <a:cxn ang="0">
                    <a:pos x="T4" y="T5"/>
                  </a:cxn>
                  <a:cxn ang="0">
                    <a:pos x="T6" y="T7"/>
                  </a:cxn>
                  <a:cxn ang="0">
                    <a:pos x="T8" y="T9"/>
                  </a:cxn>
                </a:cxnLst>
                <a:rect l="0" t="0" r="r" b="b"/>
                <a:pathLst>
                  <a:path w="31" h="335">
                    <a:moveTo>
                      <a:pt x="0" y="0"/>
                    </a:moveTo>
                    <a:lnTo>
                      <a:pt x="31" y="16"/>
                    </a:lnTo>
                    <a:lnTo>
                      <a:pt x="31" y="335"/>
                    </a:lnTo>
                    <a:lnTo>
                      <a:pt x="0" y="319"/>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46"/>
              <p:cNvSpPr>
                <a:spLocks/>
              </p:cNvSpPr>
              <p:nvPr/>
            </p:nvSpPr>
            <p:spPr bwMode="auto">
              <a:xfrm>
                <a:off x="4980807" y="3346040"/>
                <a:ext cx="42585" cy="444481"/>
              </a:xfrm>
              <a:custGeom>
                <a:avLst/>
                <a:gdLst>
                  <a:gd name="T0" fmla="*/ 0 w 33"/>
                  <a:gd name="T1" fmla="*/ 0 h 334"/>
                  <a:gd name="T2" fmla="*/ 10 w 33"/>
                  <a:gd name="T3" fmla="*/ 4 h 334"/>
                  <a:gd name="T4" fmla="*/ 33 w 33"/>
                  <a:gd name="T5" fmla="*/ 15 h 334"/>
                  <a:gd name="T6" fmla="*/ 33 w 33"/>
                  <a:gd name="T7" fmla="*/ 334 h 334"/>
                  <a:gd name="T8" fmla="*/ 0 w 33"/>
                  <a:gd name="T9" fmla="*/ 319 h 334"/>
                  <a:gd name="T10" fmla="*/ 0 w 33"/>
                  <a:gd name="T11" fmla="*/ 0 h 334"/>
                </a:gdLst>
                <a:ahLst/>
                <a:cxnLst>
                  <a:cxn ang="0">
                    <a:pos x="T0" y="T1"/>
                  </a:cxn>
                  <a:cxn ang="0">
                    <a:pos x="T2" y="T3"/>
                  </a:cxn>
                  <a:cxn ang="0">
                    <a:pos x="T4" y="T5"/>
                  </a:cxn>
                  <a:cxn ang="0">
                    <a:pos x="T6" y="T7"/>
                  </a:cxn>
                  <a:cxn ang="0">
                    <a:pos x="T8" y="T9"/>
                  </a:cxn>
                  <a:cxn ang="0">
                    <a:pos x="T10" y="T11"/>
                  </a:cxn>
                </a:cxnLst>
                <a:rect l="0" t="0" r="r" b="b"/>
                <a:pathLst>
                  <a:path w="33" h="334">
                    <a:moveTo>
                      <a:pt x="0" y="0"/>
                    </a:moveTo>
                    <a:lnTo>
                      <a:pt x="10" y="4"/>
                    </a:lnTo>
                    <a:lnTo>
                      <a:pt x="33" y="15"/>
                    </a:lnTo>
                    <a:lnTo>
                      <a:pt x="33" y="334"/>
                    </a:lnTo>
                    <a:lnTo>
                      <a:pt x="0" y="319"/>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47"/>
              <p:cNvSpPr>
                <a:spLocks/>
              </p:cNvSpPr>
              <p:nvPr/>
            </p:nvSpPr>
            <p:spPr bwMode="auto">
              <a:xfrm>
                <a:off x="5023391" y="3367333"/>
                <a:ext cx="42585" cy="444481"/>
              </a:xfrm>
              <a:custGeom>
                <a:avLst/>
                <a:gdLst>
                  <a:gd name="T0" fmla="*/ 0 w 32"/>
                  <a:gd name="T1" fmla="*/ 0 h 335"/>
                  <a:gd name="T2" fmla="*/ 32 w 32"/>
                  <a:gd name="T3" fmla="*/ 15 h 335"/>
                  <a:gd name="T4" fmla="*/ 32 w 32"/>
                  <a:gd name="T5" fmla="*/ 335 h 335"/>
                  <a:gd name="T6" fmla="*/ 0 w 32"/>
                  <a:gd name="T7" fmla="*/ 319 h 335"/>
                  <a:gd name="T8" fmla="*/ 0 w 32"/>
                  <a:gd name="T9" fmla="*/ 319 h 335"/>
                  <a:gd name="T10" fmla="*/ 0 w 32"/>
                  <a:gd name="T11" fmla="*/ 0 h 335"/>
                </a:gdLst>
                <a:ahLst/>
                <a:cxnLst>
                  <a:cxn ang="0">
                    <a:pos x="T0" y="T1"/>
                  </a:cxn>
                  <a:cxn ang="0">
                    <a:pos x="T2" y="T3"/>
                  </a:cxn>
                  <a:cxn ang="0">
                    <a:pos x="T4" y="T5"/>
                  </a:cxn>
                  <a:cxn ang="0">
                    <a:pos x="T6" y="T7"/>
                  </a:cxn>
                  <a:cxn ang="0">
                    <a:pos x="T8" y="T9"/>
                  </a:cxn>
                  <a:cxn ang="0">
                    <a:pos x="T10" y="T11"/>
                  </a:cxn>
                </a:cxnLst>
                <a:rect l="0" t="0" r="r" b="b"/>
                <a:pathLst>
                  <a:path w="32" h="335">
                    <a:moveTo>
                      <a:pt x="0" y="0"/>
                    </a:moveTo>
                    <a:lnTo>
                      <a:pt x="32" y="15"/>
                    </a:lnTo>
                    <a:lnTo>
                      <a:pt x="32" y="335"/>
                    </a:lnTo>
                    <a:lnTo>
                      <a:pt x="0" y="319"/>
                    </a:lnTo>
                    <a:lnTo>
                      <a:pt x="0" y="319"/>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48"/>
              <p:cNvSpPr>
                <a:spLocks/>
              </p:cNvSpPr>
              <p:nvPr/>
            </p:nvSpPr>
            <p:spPr bwMode="auto">
              <a:xfrm>
                <a:off x="5065976" y="3385964"/>
                <a:ext cx="42585" cy="447142"/>
              </a:xfrm>
              <a:custGeom>
                <a:avLst/>
                <a:gdLst>
                  <a:gd name="T0" fmla="*/ 0 w 32"/>
                  <a:gd name="T1" fmla="*/ 0 h 335"/>
                  <a:gd name="T2" fmla="*/ 32 w 32"/>
                  <a:gd name="T3" fmla="*/ 16 h 335"/>
                  <a:gd name="T4" fmla="*/ 32 w 32"/>
                  <a:gd name="T5" fmla="*/ 335 h 335"/>
                  <a:gd name="T6" fmla="*/ 0 w 32"/>
                  <a:gd name="T7" fmla="*/ 320 h 335"/>
                  <a:gd name="T8" fmla="*/ 0 w 32"/>
                  <a:gd name="T9" fmla="*/ 0 h 335"/>
                </a:gdLst>
                <a:ahLst/>
                <a:cxnLst>
                  <a:cxn ang="0">
                    <a:pos x="T0" y="T1"/>
                  </a:cxn>
                  <a:cxn ang="0">
                    <a:pos x="T2" y="T3"/>
                  </a:cxn>
                  <a:cxn ang="0">
                    <a:pos x="T4" y="T5"/>
                  </a:cxn>
                  <a:cxn ang="0">
                    <a:pos x="T6" y="T7"/>
                  </a:cxn>
                  <a:cxn ang="0">
                    <a:pos x="T8" y="T9"/>
                  </a:cxn>
                </a:cxnLst>
                <a:rect l="0" t="0" r="r" b="b"/>
                <a:pathLst>
                  <a:path w="32" h="335">
                    <a:moveTo>
                      <a:pt x="0" y="0"/>
                    </a:moveTo>
                    <a:lnTo>
                      <a:pt x="32" y="16"/>
                    </a:lnTo>
                    <a:lnTo>
                      <a:pt x="32" y="335"/>
                    </a:lnTo>
                    <a:lnTo>
                      <a:pt x="0" y="320"/>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49"/>
              <p:cNvSpPr>
                <a:spLocks/>
              </p:cNvSpPr>
              <p:nvPr/>
            </p:nvSpPr>
            <p:spPr bwMode="auto">
              <a:xfrm>
                <a:off x="5108561" y="3407257"/>
                <a:ext cx="42585" cy="444481"/>
              </a:xfrm>
              <a:custGeom>
                <a:avLst/>
                <a:gdLst>
                  <a:gd name="T0" fmla="*/ 0 w 32"/>
                  <a:gd name="T1" fmla="*/ 0 h 333"/>
                  <a:gd name="T2" fmla="*/ 32 w 32"/>
                  <a:gd name="T3" fmla="*/ 15 h 333"/>
                  <a:gd name="T4" fmla="*/ 32 w 32"/>
                  <a:gd name="T5" fmla="*/ 333 h 333"/>
                  <a:gd name="T6" fmla="*/ 0 w 32"/>
                  <a:gd name="T7" fmla="*/ 319 h 333"/>
                  <a:gd name="T8" fmla="*/ 0 w 32"/>
                  <a:gd name="T9" fmla="*/ 0 h 333"/>
                </a:gdLst>
                <a:ahLst/>
                <a:cxnLst>
                  <a:cxn ang="0">
                    <a:pos x="T0" y="T1"/>
                  </a:cxn>
                  <a:cxn ang="0">
                    <a:pos x="T2" y="T3"/>
                  </a:cxn>
                  <a:cxn ang="0">
                    <a:pos x="T4" y="T5"/>
                  </a:cxn>
                  <a:cxn ang="0">
                    <a:pos x="T6" y="T7"/>
                  </a:cxn>
                  <a:cxn ang="0">
                    <a:pos x="T8" y="T9"/>
                  </a:cxn>
                </a:cxnLst>
                <a:rect l="0" t="0" r="r" b="b"/>
                <a:pathLst>
                  <a:path w="32" h="333">
                    <a:moveTo>
                      <a:pt x="0" y="0"/>
                    </a:moveTo>
                    <a:lnTo>
                      <a:pt x="32" y="15"/>
                    </a:lnTo>
                    <a:lnTo>
                      <a:pt x="32" y="333"/>
                    </a:lnTo>
                    <a:lnTo>
                      <a:pt x="0" y="319"/>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50"/>
              <p:cNvSpPr>
                <a:spLocks/>
              </p:cNvSpPr>
              <p:nvPr/>
            </p:nvSpPr>
            <p:spPr bwMode="auto">
              <a:xfrm>
                <a:off x="5151146" y="3428549"/>
                <a:ext cx="42585" cy="441819"/>
              </a:xfrm>
              <a:custGeom>
                <a:avLst/>
                <a:gdLst>
                  <a:gd name="T0" fmla="*/ 0 w 31"/>
                  <a:gd name="T1" fmla="*/ 0 h 333"/>
                  <a:gd name="T2" fmla="*/ 10 w 31"/>
                  <a:gd name="T3" fmla="*/ 4 h 333"/>
                  <a:gd name="T4" fmla="*/ 31 w 31"/>
                  <a:gd name="T5" fmla="*/ 16 h 333"/>
                  <a:gd name="T6" fmla="*/ 31 w 31"/>
                  <a:gd name="T7" fmla="*/ 333 h 333"/>
                  <a:gd name="T8" fmla="*/ 0 w 31"/>
                  <a:gd name="T9" fmla="*/ 318 h 333"/>
                  <a:gd name="T10" fmla="*/ 0 w 31"/>
                  <a:gd name="T11" fmla="*/ 0 h 333"/>
                </a:gdLst>
                <a:ahLst/>
                <a:cxnLst>
                  <a:cxn ang="0">
                    <a:pos x="T0" y="T1"/>
                  </a:cxn>
                  <a:cxn ang="0">
                    <a:pos x="T2" y="T3"/>
                  </a:cxn>
                  <a:cxn ang="0">
                    <a:pos x="T4" y="T5"/>
                  </a:cxn>
                  <a:cxn ang="0">
                    <a:pos x="T6" y="T7"/>
                  </a:cxn>
                  <a:cxn ang="0">
                    <a:pos x="T8" y="T9"/>
                  </a:cxn>
                  <a:cxn ang="0">
                    <a:pos x="T10" y="T11"/>
                  </a:cxn>
                </a:cxnLst>
                <a:rect l="0" t="0" r="r" b="b"/>
                <a:pathLst>
                  <a:path w="31" h="333">
                    <a:moveTo>
                      <a:pt x="0" y="0"/>
                    </a:moveTo>
                    <a:lnTo>
                      <a:pt x="10" y="4"/>
                    </a:lnTo>
                    <a:lnTo>
                      <a:pt x="31" y="16"/>
                    </a:lnTo>
                    <a:lnTo>
                      <a:pt x="31" y="333"/>
                    </a:lnTo>
                    <a:lnTo>
                      <a:pt x="0" y="318"/>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51"/>
              <p:cNvSpPr>
                <a:spLocks/>
              </p:cNvSpPr>
              <p:nvPr/>
            </p:nvSpPr>
            <p:spPr bwMode="auto">
              <a:xfrm>
                <a:off x="5193731" y="3447179"/>
                <a:ext cx="42585" cy="444481"/>
              </a:xfrm>
              <a:custGeom>
                <a:avLst/>
                <a:gdLst>
                  <a:gd name="T0" fmla="*/ 0 w 32"/>
                  <a:gd name="T1" fmla="*/ 0 h 333"/>
                  <a:gd name="T2" fmla="*/ 32 w 32"/>
                  <a:gd name="T3" fmla="*/ 15 h 333"/>
                  <a:gd name="T4" fmla="*/ 32 w 32"/>
                  <a:gd name="T5" fmla="*/ 333 h 333"/>
                  <a:gd name="T6" fmla="*/ 0 w 32"/>
                  <a:gd name="T7" fmla="*/ 317 h 333"/>
                  <a:gd name="T8" fmla="*/ 0 w 32"/>
                  <a:gd name="T9" fmla="*/ 0 h 333"/>
                </a:gdLst>
                <a:ahLst/>
                <a:cxnLst>
                  <a:cxn ang="0">
                    <a:pos x="T0" y="T1"/>
                  </a:cxn>
                  <a:cxn ang="0">
                    <a:pos x="T2" y="T3"/>
                  </a:cxn>
                  <a:cxn ang="0">
                    <a:pos x="T4" y="T5"/>
                  </a:cxn>
                  <a:cxn ang="0">
                    <a:pos x="T6" y="T7"/>
                  </a:cxn>
                  <a:cxn ang="0">
                    <a:pos x="T8" y="T9"/>
                  </a:cxn>
                </a:cxnLst>
                <a:rect l="0" t="0" r="r" b="b"/>
                <a:pathLst>
                  <a:path w="32" h="333">
                    <a:moveTo>
                      <a:pt x="0" y="0"/>
                    </a:moveTo>
                    <a:lnTo>
                      <a:pt x="32" y="15"/>
                    </a:lnTo>
                    <a:lnTo>
                      <a:pt x="32" y="333"/>
                    </a:lnTo>
                    <a:lnTo>
                      <a:pt x="0" y="317"/>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52"/>
              <p:cNvSpPr>
                <a:spLocks/>
              </p:cNvSpPr>
              <p:nvPr/>
            </p:nvSpPr>
            <p:spPr bwMode="auto">
              <a:xfrm>
                <a:off x="5236316" y="3468472"/>
                <a:ext cx="42585" cy="444481"/>
              </a:xfrm>
              <a:custGeom>
                <a:avLst/>
                <a:gdLst>
                  <a:gd name="T0" fmla="*/ 0 w 33"/>
                  <a:gd name="T1" fmla="*/ 0 h 333"/>
                  <a:gd name="T2" fmla="*/ 33 w 33"/>
                  <a:gd name="T3" fmla="*/ 14 h 333"/>
                  <a:gd name="T4" fmla="*/ 33 w 33"/>
                  <a:gd name="T5" fmla="*/ 333 h 333"/>
                  <a:gd name="T6" fmla="*/ 19 w 33"/>
                  <a:gd name="T7" fmla="*/ 328 h 333"/>
                  <a:gd name="T8" fmla="*/ 0 w 33"/>
                  <a:gd name="T9" fmla="*/ 318 h 333"/>
                  <a:gd name="T10" fmla="*/ 0 w 33"/>
                  <a:gd name="T11" fmla="*/ 0 h 333"/>
                </a:gdLst>
                <a:ahLst/>
                <a:cxnLst>
                  <a:cxn ang="0">
                    <a:pos x="T0" y="T1"/>
                  </a:cxn>
                  <a:cxn ang="0">
                    <a:pos x="T2" y="T3"/>
                  </a:cxn>
                  <a:cxn ang="0">
                    <a:pos x="T4" y="T5"/>
                  </a:cxn>
                  <a:cxn ang="0">
                    <a:pos x="T6" y="T7"/>
                  </a:cxn>
                  <a:cxn ang="0">
                    <a:pos x="T8" y="T9"/>
                  </a:cxn>
                  <a:cxn ang="0">
                    <a:pos x="T10" y="T11"/>
                  </a:cxn>
                </a:cxnLst>
                <a:rect l="0" t="0" r="r" b="b"/>
                <a:pathLst>
                  <a:path w="33" h="333">
                    <a:moveTo>
                      <a:pt x="0" y="0"/>
                    </a:moveTo>
                    <a:lnTo>
                      <a:pt x="33" y="14"/>
                    </a:lnTo>
                    <a:lnTo>
                      <a:pt x="33" y="333"/>
                    </a:lnTo>
                    <a:lnTo>
                      <a:pt x="19" y="328"/>
                    </a:lnTo>
                    <a:lnTo>
                      <a:pt x="0" y="318"/>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53"/>
              <p:cNvSpPr>
                <a:spLocks/>
              </p:cNvSpPr>
              <p:nvPr/>
            </p:nvSpPr>
            <p:spPr bwMode="auto">
              <a:xfrm>
                <a:off x="5278901" y="3487104"/>
                <a:ext cx="42585" cy="444481"/>
              </a:xfrm>
              <a:custGeom>
                <a:avLst/>
                <a:gdLst>
                  <a:gd name="T0" fmla="*/ 0 w 32"/>
                  <a:gd name="T1" fmla="*/ 0 h 335"/>
                  <a:gd name="T2" fmla="*/ 26 w 32"/>
                  <a:gd name="T3" fmla="*/ 13 h 335"/>
                  <a:gd name="T4" fmla="*/ 32 w 32"/>
                  <a:gd name="T5" fmla="*/ 29 h 335"/>
                  <a:gd name="T6" fmla="*/ 32 w 32"/>
                  <a:gd name="T7" fmla="*/ 335 h 335"/>
                  <a:gd name="T8" fmla="*/ 0 w 32"/>
                  <a:gd name="T9" fmla="*/ 319 h 335"/>
                  <a:gd name="T10" fmla="*/ 0 w 32"/>
                  <a:gd name="T11" fmla="*/ 0 h 335"/>
                </a:gdLst>
                <a:ahLst/>
                <a:cxnLst>
                  <a:cxn ang="0">
                    <a:pos x="T0" y="T1"/>
                  </a:cxn>
                  <a:cxn ang="0">
                    <a:pos x="T2" y="T3"/>
                  </a:cxn>
                  <a:cxn ang="0">
                    <a:pos x="T4" y="T5"/>
                  </a:cxn>
                  <a:cxn ang="0">
                    <a:pos x="T6" y="T7"/>
                  </a:cxn>
                  <a:cxn ang="0">
                    <a:pos x="T8" y="T9"/>
                  </a:cxn>
                  <a:cxn ang="0">
                    <a:pos x="T10" y="T11"/>
                  </a:cxn>
                </a:cxnLst>
                <a:rect l="0" t="0" r="r" b="b"/>
                <a:pathLst>
                  <a:path w="32" h="335">
                    <a:moveTo>
                      <a:pt x="0" y="0"/>
                    </a:moveTo>
                    <a:lnTo>
                      <a:pt x="26" y="13"/>
                    </a:lnTo>
                    <a:lnTo>
                      <a:pt x="32" y="29"/>
                    </a:lnTo>
                    <a:lnTo>
                      <a:pt x="32" y="335"/>
                    </a:lnTo>
                    <a:lnTo>
                      <a:pt x="0" y="319"/>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54"/>
              <p:cNvSpPr>
                <a:spLocks/>
              </p:cNvSpPr>
              <p:nvPr/>
            </p:nvSpPr>
            <p:spPr bwMode="auto">
              <a:xfrm>
                <a:off x="5321486" y="3527026"/>
                <a:ext cx="42585" cy="425850"/>
              </a:xfrm>
              <a:custGeom>
                <a:avLst/>
                <a:gdLst>
                  <a:gd name="T0" fmla="*/ 0 w 32"/>
                  <a:gd name="T1" fmla="*/ 0 h 321"/>
                  <a:gd name="T2" fmla="*/ 32 w 32"/>
                  <a:gd name="T3" fmla="*/ 90 h 321"/>
                  <a:gd name="T4" fmla="*/ 32 w 32"/>
                  <a:gd name="T5" fmla="*/ 321 h 321"/>
                  <a:gd name="T6" fmla="*/ 0 w 32"/>
                  <a:gd name="T7" fmla="*/ 306 h 321"/>
                  <a:gd name="T8" fmla="*/ 0 w 32"/>
                  <a:gd name="T9" fmla="*/ 0 h 321"/>
                </a:gdLst>
                <a:ahLst/>
                <a:cxnLst>
                  <a:cxn ang="0">
                    <a:pos x="T0" y="T1"/>
                  </a:cxn>
                  <a:cxn ang="0">
                    <a:pos x="T2" y="T3"/>
                  </a:cxn>
                  <a:cxn ang="0">
                    <a:pos x="T4" y="T5"/>
                  </a:cxn>
                  <a:cxn ang="0">
                    <a:pos x="T6" y="T7"/>
                  </a:cxn>
                  <a:cxn ang="0">
                    <a:pos x="T8" y="T9"/>
                  </a:cxn>
                </a:cxnLst>
                <a:rect l="0" t="0" r="r" b="b"/>
                <a:pathLst>
                  <a:path w="32" h="321">
                    <a:moveTo>
                      <a:pt x="0" y="0"/>
                    </a:moveTo>
                    <a:lnTo>
                      <a:pt x="32" y="90"/>
                    </a:lnTo>
                    <a:lnTo>
                      <a:pt x="32" y="321"/>
                    </a:lnTo>
                    <a:lnTo>
                      <a:pt x="0" y="306"/>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55"/>
              <p:cNvSpPr>
                <a:spLocks/>
              </p:cNvSpPr>
              <p:nvPr/>
            </p:nvSpPr>
            <p:spPr bwMode="auto">
              <a:xfrm>
                <a:off x="5364071" y="3646797"/>
                <a:ext cx="39924" cy="327373"/>
              </a:xfrm>
              <a:custGeom>
                <a:avLst/>
                <a:gdLst>
                  <a:gd name="T0" fmla="*/ 0 w 31"/>
                  <a:gd name="T1" fmla="*/ 0 h 246"/>
                  <a:gd name="T2" fmla="*/ 31 w 31"/>
                  <a:gd name="T3" fmla="*/ 91 h 246"/>
                  <a:gd name="T4" fmla="*/ 31 w 31"/>
                  <a:gd name="T5" fmla="*/ 246 h 246"/>
                  <a:gd name="T6" fmla="*/ 0 w 31"/>
                  <a:gd name="T7" fmla="*/ 231 h 246"/>
                  <a:gd name="T8" fmla="*/ 0 w 31"/>
                  <a:gd name="T9" fmla="*/ 0 h 246"/>
                </a:gdLst>
                <a:ahLst/>
                <a:cxnLst>
                  <a:cxn ang="0">
                    <a:pos x="T0" y="T1"/>
                  </a:cxn>
                  <a:cxn ang="0">
                    <a:pos x="T2" y="T3"/>
                  </a:cxn>
                  <a:cxn ang="0">
                    <a:pos x="T4" y="T5"/>
                  </a:cxn>
                  <a:cxn ang="0">
                    <a:pos x="T6" y="T7"/>
                  </a:cxn>
                  <a:cxn ang="0">
                    <a:pos x="T8" y="T9"/>
                  </a:cxn>
                </a:cxnLst>
                <a:rect l="0" t="0" r="r" b="b"/>
                <a:pathLst>
                  <a:path w="31" h="246">
                    <a:moveTo>
                      <a:pt x="0" y="0"/>
                    </a:moveTo>
                    <a:lnTo>
                      <a:pt x="31" y="91"/>
                    </a:lnTo>
                    <a:lnTo>
                      <a:pt x="31" y="246"/>
                    </a:lnTo>
                    <a:lnTo>
                      <a:pt x="0" y="231"/>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56"/>
              <p:cNvSpPr>
                <a:spLocks/>
              </p:cNvSpPr>
              <p:nvPr/>
            </p:nvSpPr>
            <p:spPr bwMode="auto">
              <a:xfrm>
                <a:off x="5403995" y="3766567"/>
                <a:ext cx="45247" cy="226233"/>
              </a:xfrm>
              <a:custGeom>
                <a:avLst/>
                <a:gdLst>
                  <a:gd name="T0" fmla="*/ 0 w 32"/>
                  <a:gd name="T1" fmla="*/ 0 h 171"/>
                  <a:gd name="T2" fmla="*/ 32 w 32"/>
                  <a:gd name="T3" fmla="*/ 91 h 171"/>
                  <a:gd name="T4" fmla="*/ 32 w 32"/>
                  <a:gd name="T5" fmla="*/ 171 h 171"/>
                  <a:gd name="T6" fmla="*/ 0 w 32"/>
                  <a:gd name="T7" fmla="*/ 155 h 171"/>
                  <a:gd name="T8" fmla="*/ 0 w 32"/>
                  <a:gd name="T9" fmla="*/ 0 h 171"/>
                </a:gdLst>
                <a:ahLst/>
                <a:cxnLst>
                  <a:cxn ang="0">
                    <a:pos x="T0" y="T1"/>
                  </a:cxn>
                  <a:cxn ang="0">
                    <a:pos x="T2" y="T3"/>
                  </a:cxn>
                  <a:cxn ang="0">
                    <a:pos x="T4" y="T5"/>
                  </a:cxn>
                  <a:cxn ang="0">
                    <a:pos x="T6" y="T7"/>
                  </a:cxn>
                  <a:cxn ang="0">
                    <a:pos x="T8" y="T9"/>
                  </a:cxn>
                </a:cxnLst>
                <a:rect l="0" t="0" r="r" b="b"/>
                <a:pathLst>
                  <a:path w="32" h="171">
                    <a:moveTo>
                      <a:pt x="0" y="0"/>
                    </a:moveTo>
                    <a:lnTo>
                      <a:pt x="32" y="91"/>
                    </a:lnTo>
                    <a:lnTo>
                      <a:pt x="32" y="171"/>
                    </a:lnTo>
                    <a:lnTo>
                      <a:pt x="0" y="155"/>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57"/>
              <p:cNvSpPr>
                <a:spLocks/>
              </p:cNvSpPr>
              <p:nvPr/>
            </p:nvSpPr>
            <p:spPr bwMode="auto">
              <a:xfrm>
                <a:off x="5449241" y="3888998"/>
                <a:ext cx="42585" cy="125094"/>
              </a:xfrm>
              <a:custGeom>
                <a:avLst/>
                <a:gdLst>
                  <a:gd name="T0" fmla="*/ 0 w 32"/>
                  <a:gd name="T1" fmla="*/ 0 h 95"/>
                  <a:gd name="T2" fmla="*/ 32 w 32"/>
                  <a:gd name="T3" fmla="*/ 90 h 95"/>
                  <a:gd name="T4" fmla="*/ 32 w 32"/>
                  <a:gd name="T5" fmla="*/ 95 h 95"/>
                  <a:gd name="T6" fmla="*/ 0 w 32"/>
                  <a:gd name="T7" fmla="*/ 80 h 95"/>
                  <a:gd name="T8" fmla="*/ 0 w 32"/>
                  <a:gd name="T9" fmla="*/ 0 h 95"/>
                </a:gdLst>
                <a:ahLst/>
                <a:cxnLst>
                  <a:cxn ang="0">
                    <a:pos x="T0" y="T1"/>
                  </a:cxn>
                  <a:cxn ang="0">
                    <a:pos x="T2" y="T3"/>
                  </a:cxn>
                  <a:cxn ang="0">
                    <a:pos x="T4" y="T5"/>
                  </a:cxn>
                  <a:cxn ang="0">
                    <a:pos x="T6" y="T7"/>
                  </a:cxn>
                  <a:cxn ang="0">
                    <a:pos x="T8" y="T9"/>
                  </a:cxn>
                </a:cxnLst>
                <a:rect l="0" t="0" r="r" b="b"/>
                <a:pathLst>
                  <a:path w="32" h="95">
                    <a:moveTo>
                      <a:pt x="0" y="0"/>
                    </a:moveTo>
                    <a:lnTo>
                      <a:pt x="32" y="90"/>
                    </a:lnTo>
                    <a:lnTo>
                      <a:pt x="32" y="95"/>
                    </a:lnTo>
                    <a:lnTo>
                      <a:pt x="0" y="80"/>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58"/>
              <p:cNvSpPr>
                <a:spLocks/>
              </p:cNvSpPr>
              <p:nvPr/>
            </p:nvSpPr>
            <p:spPr bwMode="auto">
              <a:xfrm>
                <a:off x="5491826" y="4006107"/>
                <a:ext cx="0" cy="10646"/>
              </a:xfrm>
              <a:custGeom>
                <a:avLst/>
                <a:gdLst>
                  <a:gd name="T0" fmla="*/ 0 w 2"/>
                  <a:gd name="T1" fmla="*/ 0 h 7"/>
                  <a:gd name="T2" fmla="*/ 2 w 2"/>
                  <a:gd name="T3" fmla="*/ 7 h 7"/>
                  <a:gd name="T4" fmla="*/ 0 w 2"/>
                  <a:gd name="T5" fmla="*/ 5 h 7"/>
                  <a:gd name="T6" fmla="*/ 0 w 2"/>
                  <a:gd name="T7" fmla="*/ 0 h 7"/>
                </a:gdLst>
                <a:ahLst/>
                <a:cxnLst>
                  <a:cxn ang="0">
                    <a:pos x="T0" y="T1"/>
                  </a:cxn>
                  <a:cxn ang="0">
                    <a:pos x="T2" y="T3"/>
                  </a:cxn>
                  <a:cxn ang="0">
                    <a:pos x="T4" y="T5"/>
                  </a:cxn>
                  <a:cxn ang="0">
                    <a:pos x="T6" y="T7"/>
                  </a:cxn>
                </a:cxnLst>
                <a:rect l="0" t="0" r="r" b="b"/>
                <a:pathLst>
                  <a:path w="2" h="7">
                    <a:moveTo>
                      <a:pt x="0" y="0"/>
                    </a:moveTo>
                    <a:lnTo>
                      <a:pt x="2" y="7"/>
                    </a:lnTo>
                    <a:lnTo>
                      <a:pt x="0" y="5"/>
                    </a:lnTo>
                    <a:lnTo>
                      <a:pt x="0" y="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3" name="Freeform 260"/>
            <p:cNvSpPr>
              <a:spLocks noEditPoints="1"/>
            </p:cNvSpPr>
            <p:nvPr/>
          </p:nvSpPr>
          <p:spPr bwMode="auto">
            <a:xfrm>
              <a:off x="6181171" y="3644135"/>
              <a:ext cx="1485150" cy="1437242"/>
            </a:xfrm>
            <a:custGeom>
              <a:avLst/>
              <a:gdLst>
                <a:gd name="T0" fmla="*/ 328 w 1115"/>
                <a:gd name="T1" fmla="*/ 736 h 1079"/>
                <a:gd name="T2" fmla="*/ 440 w 1115"/>
                <a:gd name="T3" fmla="*/ 669 h 1079"/>
                <a:gd name="T4" fmla="*/ 440 w 1115"/>
                <a:gd name="T5" fmla="*/ 669 h 1079"/>
                <a:gd name="T6" fmla="*/ 497 w 1115"/>
                <a:gd name="T7" fmla="*/ 621 h 1079"/>
                <a:gd name="T8" fmla="*/ 474 w 1115"/>
                <a:gd name="T9" fmla="*/ 667 h 1079"/>
                <a:gd name="T10" fmla="*/ 500 w 1115"/>
                <a:gd name="T11" fmla="*/ 693 h 1079"/>
                <a:gd name="T12" fmla="*/ 527 w 1115"/>
                <a:gd name="T13" fmla="*/ 691 h 1079"/>
                <a:gd name="T14" fmla="*/ 566 w 1115"/>
                <a:gd name="T15" fmla="*/ 686 h 1079"/>
                <a:gd name="T16" fmla="*/ 584 w 1115"/>
                <a:gd name="T17" fmla="*/ 701 h 1079"/>
                <a:gd name="T18" fmla="*/ 580 w 1115"/>
                <a:gd name="T19" fmla="*/ 728 h 1079"/>
                <a:gd name="T20" fmla="*/ 559 w 1115"/>
                <a:gd name="T21" fmla="*/ 740 h 1079"/>
                <a:gd name="T22" fmla="*/ 537 w 1115"/>
                <a:gd name="T23" fmla="*/ 730 h 1079"/>
                <a:gd name="T24" fmla="*/ 556 w 1115"/>
                <a:gd name="T25" fmla="*/ 756 h 1079"/>
                <a:gd name="T26" fmla="*/ 602 w 1115"/>
                <a:gd name="T27" fmla="*/ 715 h 1079"/>
                <a:gd name="T28" fmla="*/ 580 w 1115"/>
                <a:gd name="T29" fmla="*/ 670 h 1079"/>
                <a:gd name="T30" fmla="*/ 553 w 1115"/>
                <a:gd name="T31" fmla="*/ 667 h 1079"/>
                <a:gd name="T32" fmla="*/ 511 w 1115"/>
                <a:gd name="T33" fmla="*/ 676 h 1079"/>
                <a:gd name="T34" fmla="*/ 495 w 1115"/>
                <a:gd name="T35" fmla="*/ 669 h 1079"/>
                <a:gd name="T36" fmla="*/ 490 w 1115"/>
                <a:gd name="T37" fmla="*/ 648 h 1079"/>
                <a:gd name="T38" fmla="*/ 506 w 1115"/>
                <a:gd name="T39" fmla="*/ 634 h 1079"/>
                <a:gd name="T40" fmla="*/ 527 w 1115"/>
                <a:gd name="T41" fmla="*/ 637 h 1079"/>
                <a:gd name="T42" fmla="*/ 553 w 1115"/>
                <a:gd name="T43" fmla="*/ 575 h 1079"/>
                <a:gd name="T44" fmla="*/ 553 w 1115"/>
                <a:gd name="T45" fmla="*/ 575 h 1079"/>
                <a:gd name="T46" fmla="*/ 701 w 1115"/>
                <a:gd name="T47" fmla="*/ 495 h 1079"/>
                <a:gd name="T48" fmla="*/ 724 w 1115"/>
                <a:gd name="T49" fmla="*/ 515 h 1079"/>
                <a:gd name="T50" fmla="*/ 736 w 1115"/>
                <a:gd name="T51" fmla="*/ 544 h 1079"/>
                <a:gd name="T52" fmla="*/ 722 w 1115"/>
                <a:gd name="T53" fmla="*/ 588 h 1079"/>
                <a:gd name="T54" fmla="*/ 694 w 1115"/>
                <a:gd name="T55" fmla="*/ 606 h 1079"/>
                <a:gd name="T56" fmla="*/ 659 w 1115"/>
                <a:gd name="T57" fmla="*/ 606 h 1079"/>
                <a:gd name="T58" fmla="*/ 632 w 1115"/>
                <a:gd name="T59" fmla="*/ 589 h 1079"/>
                <a:gd name="T60" fmla="*/ 618 w 1115"/>
                <a:gd name="T61" fmla="*/ 562 h 1079"/>
                <a:gd name="T62" fmla="*/ 625 w 1115"/>
                <a:gd name="T63" fmla="*/ 518 h 1079"/>
                <a:gd name="T64" fmla="*/ 647 w 1115"/>
                <a:gd name="T65" fmla="*/ 497 h 1079"/>
                <a:gd name="T66" fmla="*/ 675 w 1115"/>
                <a:gd name="T67" fmla="*/ 490 h 1079"/>
                <a:gd name="T68" fmla="*/ 640 w 1115"/>
                <a:gd name="T69" fmla="*/ 481 h 1079"/>
                <a:gd name="T70" fmla="*/ 604 w 1115"/>
                <a:gd name="T71" fmla="*/ 527 h 1079"/>
                <a:gd name="T72" fmla="*/ 608 w 1115"/>
                <a:gd name="T73" fmla="*/ 586 h 1079"/>
                <a:gd name="T74" fmla="*/ 653 w 1115"/>
                <a:gd name="T75" fmla="*/ 623 h 1079"/>
                <a:gd name="T76" fmla="*/ 698 w 1115"/>
                <a:gd name="T77" fmla="*/ 623 h 1079"/>
                <a:gd name="T78" fmla="*/ 743 w 1115"/>
                <a:gd name="T79" fmla="*/ 585 h 1079"/>
                <a:gd name="T80" fmla="*/ 750 w 1115"/>
                <a:gd name="T81" fmla="*/ 527 h 1079"/>
                <a:gd name="T82" fmla="*/ 713 w 1115"/>
                <a:gd name="T83" fmla="*/ 481 h 1079"/>
                <a:gd name="T84" fmla="*/ 740 w 1115"/>
                <a:gd name="T85" fmla="*/ 322 h 1079"/>
                <a:gd name="T86" fmla="*/ 804 w 1115"/>
                <a:gd name="T87" fmla="*/ 499 h 1079"/>
                <a:gd name="T88" fmla="*/ 740 w 1115"/>
                <a:gd name="T89" fmla="*/ 322 h 1079"/>
                <a:gd name="T90" fmla="*/ 1089 w 1115"/>
                <a:gd name="T91" fmla="*/ 267 h 1079"/>
                <a:gd name="T92" fmla="*/ 915 w 1115"/>
                <a:gd name="T93" fmla="*/ 607 h 1079"/>
                <a:gd name="T94" fmla="*/ 647 w 1115"/>
                <a:gd name="T95" fmla="*/ 876 h 1079"/>
                <a:gd name="T96" fmla="*/ 307 w 1115"/>
                <a:gd name="T97" fmla="*/ 1051 h 1079"/>
                <a:gd name="T98" fmla="*/ 234 w 1115"/>
                <a:gd name="T99" fmla="*/ 648 h 1079"/>
                <a:gd name="T100" fmla="*/ 493 w 1115"/>
                <a:gd name="T101" fmla="*/ 480 h 1079"/>
                <a:gd name="T102" fmla="*/ 671 w 1115"/>
                <a:gd name="T103" fmla="*/ 228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5" h="1079">
                  <a:moveTo>
                    <a:pt x="418" y="686"/>
                  </a:moveTo>
                  <a:lnTo>
                    <a:pt x="402" y="694"/>
                  </a:lnTo>
                  <a:lnTo>
                    <a:pt x="419" y="812"/>
                  </a:lnTo>
                  <a:lnTo>
                    <a:pt x="328" y="736"/>
                  </a:lnTo>
                  <a:lnTo>
                    <a:pt x="311" y="744"/>
                  </a:lnTo>
                  <a:lnTo>
                    <a:pt x="437" y="847"/>
                  </a:lnTo>
                  <a:lnTo>
                    <a:pt x="418" y="686"/>
                  </a:lnTo>
                  <a:close/>
                  <a:moveTo>
                    <a:pt x="440" y="669"/>
                  </a:moveTo>
                  <a:lnTo>
                    <a:pt x="426" y="679"/>
                  </a:lnTo>
                  <a:lnTo>
                    <a:pt x="506" y="798"/>
                  </a:lnTo>
                  <a:lnTo>
                    <a:pt x="520" y="788"/>
                  </a:lnTo>
                  <a:lnTo>
                    <a:pt x="440" y="669"/>
                  </a:lnTo>
                  <a:close/>
                  <a:moveTo>
                    <a:pt x="517" y="616"/>
                  </a:moveTo>
                  <a:lnTo>
                    <a:pt x="511" y="617"/>
                  </a:lnTo>
                  <a:lnTo>
                    <a:pt x="504" y="618"/>
                  </a:lnTo>
                  <a:lnTo>
                    <a:pt x="497" y="621"/>
                  </a:lnTo>
                  <a:lnTo>
                    <a:pt x="490" y="627"/>
                  </a:lnTo>
                  <a:lnTo>
                    <a:pt x="479" y="638"/>
                  </a:lnTo>
                  <a:lnTo>
                    <a:pt x="474" y="652"/>
                  </a:lnTo>
                  <a:lnTo>
                    <a:pt x="474" y="667"/>
                  </a:lnTo>
                  <a:lnTo>
                    <a:pt x="481" y="680"/>
                  </a:lnTo>
                  <a:lnTo>
                    <a:pt x="486" y="686"/>
                  </a:lnTo>
                  <a:lnTo>
                    <a:pt x="493" y="690"/>
                  </a:lnTo>
                  <a:lnTo>
                    <a:pt x="500" y="693"/>
                  </a:lnTo>
                  <a:lnTo>
                    <a:pt x="504" y="694"/>
                  </a:lnTo>
                  <a:lnTo>
                    <a:pt x="510" y="694"/>
                  </a:lnTo>
                  <a:lnTo>
                    <a:pt x="518" y="694"/>
                  </a:lnTo>
                  <a:lnTo>
                    <a:pt x="527" y="691"/>
                  </a:lnTo>
                  <a:lnTo>
                    <a:pt x="545" y="686"/>
                  </a:lnTo>
                  <a:lnTo>
                    <a:pt x="552" y="684"/>
                  </a:lnTo>
                  <a:lnTo>
                    <a:pt x="558" y="684"/>
                  </a:lnTo>
                  <a:lnTo>
                    <a:pt x="566" y="686"/>
                  </a:lnTo>
                  <a:lnTo>
                    <a:pt x="572" y="687"/>
                  </a:lnTo>
                  <a:lnTo>
                    <a:pt x="576" y="690"/>
                  </a:lnTo>
                  <a:lnTo>
                    <a:pt x="580" y="695"/>
                  </a:lnTo>
                  <a:lnTo>
                    <a:pt x="584" y="701"/>
                  </a:lnTo>
                  <a:lnTo>
                    <a:pt x="587" y="708"/>
                  </a:lnTo>
                  <a:lnTo>
                    <a:pt x="587" y="715"/>
                  </a:lnTo>
                  <a:lnTo>
                    <a:pt x="584" y="722"/>
                  </a:lnTo>
                  <a:lnTo>
                    <a:pt x="580" y="728"/>
                  </a:lnTo>
                  <a:lnTo>
                    <a:pt x="574" y="733"/>
                  </a:lnTo>
                  <a:lnTo>
                    <a:pt x="570" y="737"/>
                  </a:lnTo>
                  <a:lnTo>
                    <a:pt x="565" y="739"/>
                  </a:lnTo>
                  <a:lnTo>
                    <a:pt x="559" y="740"/>
                  </a:lnTo>
                  <a:lnTo>
                    <a:pt x="556" y="740"/>
                  </a:lnTo>
                  <a:lnTo>
                    <a:pt x="549" y="739"/>
                  </a:lnTo>
                  <a:lnTo>
                    <a:pt x="544" y="736"/>
                  </a:lnTo>
                  <a:lnTo>
                    <a:pt x="537" y="730"/>
                  </a:lnTo>
                  <a:lnTo>
                    <a:pt x="528" y="747"/>
                  </a:lnTo>
                  <a:lnTo>
                    <a:pt x="542" y="754"/>
                  </a:lnTo>
                  <a:lnTo>
                    <a:pt x="555" y="756"/>
                  </a:lnTo>
                  <a:lnTo>
                    <a:pt x="556" y="756"/>
                  </a:lnTo>
                  <a:lnTo>
                    <a:pt x="570" y="753"/>
                  </a:lnTo>
                  <a:lnTo>
                    <a:pt x="584" y="746"/>
                  </a:lnTo>
                  <a:lnTo>
                    <a:pt x="597" y="730"/>
                  </a:lnTo>
                  <a:lnTo>
                    <a:pt x="602" y="715"/>
                  </a:lnTo>
                  <a:lnTo>
                    <a:pt x="601" y="698"/>
                  </a:lnTo>
                  <a:lnTo>
                    <a:pt x="593" y="681"/>
                  </a:lnTo>
                  <a:lnTo>
                    <a:pt x="587" y="676"/>
                  </a:lnTo>
                  <a:lnTo>
                    <a:pt x="580" y="670"/>
                  </a:lnTo>
                  <a:lnTo>
                    <a:pt x="572" y="667"/>
                  </a:lnTo>
                  <a:lnTo>
                    <a:pt x="566" y="666"/>
                  </a:lnTo>
                  <a:lnTo>
                    <a:pt x="560" y="666"/>
                  </a:lnTo>
                  <a:lnTo>
                    <a:pt x="553" y="667"/>
                  </a:lnTo>
                  <a:lnTo>
                    <a:pt x="545" y="669"/>
                  </a:lnTo>
                  <a:lnTo>
                    <a:pt x="524" y="674"/>
                  </a:lnTo>
                  <a:lnTo>
                    <a:pt x="517" y="676"/>
                  </a:lnTo>
                  <a:lnTo>
                    <a:pt x="511" y="676"/>
                  </a:lnTo>
                  <a:lnTo>
                    <a:pt x="506" y="676"/>
                  </a:lnTo>
                  <a:lnTo>
                    <a:pt x="502" y="674"/>
                  </a:lnTo>
                  <a:lnTo>
                    <a:pt x="497" y="672"/>
                  </a:lnTo>
                  <a:lnTo>
                    <a:pt x="495" y="669"/>
                  </a:lnTo>
                  <a:lnTo>
                    <a:pt x="490" y="663"/>
                  </a:lnTo>
                  <a:lnTo>
                    <a:pt x="489" y="659"/>
                  </a:lnTo>
                  <a:lnTo>
                    <a:pt x="489" y="653"/>
                  </a:lnTo>
                  <a:lnTo>
                    <a:pt x="490" y="648"/>
                  </a:lnTo>
                  <a:lnTo>
                    <a:pt x="493" y="642"/>
                  </a:lnTo>
                  <a:lnTo>
                    <a:pt x="497" y="638"/>
                  </a:lnTo>
                  <a:lnTo>
                    <a:pt x="502" y="635"/>
                  </a:lnTo>
                  <a:lnTo>
                    <a:pt x="506" y="634"/>
                  </a:lnTo>
                  <a:lnTo>
                    <a:pt x="511" y="632"/>
                  </a:lnTo>
                  <a:lnTo>
                    <a:pt x="513" y="632"/>
                  </a:lnTo>
                  <a:lnTo>
                    <a:pt x="520" y="634"/>
                  </a:lnTo>
                  <a:lnTo>
                    <a:pt x="527" y="637"/>
                  </a:lnTo>
                  <a:lnTo>
                    <a:pt x="532" y="620"/>
                  </a:lnTo>
                  <a:lnTo>
                    <a:pt x="524" y="617"/>
                  </a:lnTo>
                  <a:lnTo>
                    <a:pt x="517" y="616"/>
                  </a:lnTo>
                  <a:close/>
                  <a:moveTo>
                    <a:pt x="553" y="575"/>
                  </a:moveTo>
                  <a:lnTo>
                    <a:pt x="541" y="588"/>
                  </a:lnTo>
                  <a:lnTo>
                    <a:pt x="640" y="693"/>
                  </a:lnTo>
                  <a:lnTo>
                    <a:pt x="653" y="680"/>
                  </a:lnTo>
                  <a:lnTo>
                    <a:pt x="553" y="575"/>
                  </a:lnTo>
                  <a:close/>
                  <a:moveTo>
                    <a:pt x="675" y="490"/>
                  </a:moveTo>
                  <a:lnTo>
                    <a:pt x="685" y="491"/>
                  </a:lnTo>
                  <a:lnTo>
                    <a:pt x="694" y="492"/>
                  </a:lnTo>
                  <a:lnTo>
                    <a:pt x="701" y="495"/>
                  </a:lnTo>
                  <a:lnTo>
                    <a:pt x="708" y="499"/>
                  </a:lnTo>
                  <a:lnTo>
                    <a:pt x="713" y="504"/>
                  </a:lnTo>
                  <a:lnTo>
                    <a:pt x="720" y="509"/>
                  </a:lnTo>
                  <a:lnTo>
                    <a:pt x="724" y="515"/>
                  </a:lnTo>
                  <a:lnTo>
                    <a:pt x="729" y="522"/>
                  </a:lnTo>
                  <a:lnTo>
                    <a:pt x="731" y="529"/>
                  </a:lnTo>
                  <a:lnTo>
                    <a:pt x="734" y="536"/>
                  </a:lnTo>
                  <a:lnTo>
                    <a:pt x="736" y="544"/>
                  </a:lnTo>
                  <a:lnTo>
                    <a:pt x="733" y="567"/>
                  </a:lnTo>
                  <a:lnTo>
                    <a:pt x="730" y="575"/>
                  </a:lnTo>
                  <a:lnTo>
                    <a:pt x="726" y="581"/>
                  </a:lnTo>
                  <a:lnTo>
                    <a:pt x="722" y="588"/>
                  </a:lnTo>
                  <a:lnTo>
                    <a:pt x="716" y="593"/>
                  </a:lnTo>
                  <a:lnTo>
                    <a:pt x="710" y="597"/>
                  </a:lnTo>
                  <a:lnTo>
                    <a:pt x="703" y="602"/>
                  </a:lnTo>
                  <a:lnTo>
                    <a:pt x="694" y="606"/>
                  </a:lnTo>
                  <a:lnTo>
                    <a:pt x="681" y="609"/>
                  </a:lnTo>
                  <a:lnTo>
                    <a:pt x="675" y="609"/>
                  </a:lnTo>
                  <a:lnTo>
                    <a:pt x="667" y="609"/>
                  </a:lnTo>
                  <a:lnTo>
                    <a:pt x="659" y="606"/>
                  </a:lnTo>
                  <a:lnTo>
                    <a:pt x="652" y="603"/>
                  </a:lnTo>
                  <a:lnTo>
                    <a:pt x="645" y="600"/>
                  </a:lnTo>
                  <a:lnTo>
                    <a:pt x="638" y="595"/>
                  </a:lnTo>
                  <a:lnTo>
                    <a:pt x="632" y="589"/>
                  </a:lnTo>
                  <a:lnTo>
                    <a:pt x="628" y="583"/>
                  </a:lnTo>
                  <a:lnTo>
                    <a:pt x="624" y="576"/>
                  </a:lnTo>
                  <a:lnTo>
                    <a:pt x="621" y="569"/>
                  </a:lnTo>
                  <a:lnTo>
                    <a:pt x="618" y="562"/>
                  </a:lnTo>
                  <a:lnTo>
                    <a:pt x="617" y="554"/>
                  </a:lnTo>
                  <a:lnTo>
                    <a:pt x="619" y="532"/>
                  </a:lnTo>
                  <a:lnTo>
                    <a:pt x="622" y="525"/>
                  </a:lnTo>
                  <a:lnTo>
                    <a:pt x="625" y="518"/>
                  </a:lnTo>
                  <a:lnTo>
                    <a:pt x="631" y="511"/>
                  </a:lnTo>
                  <a:lnTo>
                    <a:pt x="635" y="505"/>
                  </a:lnTo>
                  <a:lnTo>
                    <a:pt x="642" y="501"/>
                  </a:lnTo>
                  <a:lnTo>
                    <a:pt x="647" y="497"/>
                  </a:lnTo>
                  <a:lnTo>
                    <a:pt x="654" y="494"/>
                  </a:lnTo>
                  <a:lnTo>
                    <a:pt x="663" y="491"/>
                  </a:lnTo>
                  <a:lnTo>
                    <a:pt x="670" y="490"/>
                  </a:lnTo>
                  <a:lnTo>
                    <a:pt x="675" y="490"/>
                  </a:lnTo>
                  <a:close/>
                  <a:moveTo>
                    <a:pt x="678" y="473"/>
                  </a:moveTo>
                  <a:lnTo>
                    <a:pt x="670" y="473"/>
                  </a:lnTo>
                  <a:lnTo>
                    <a:pt x="654" y="476"/>
                  </a:lnTo>
                  <a:lnTo>
                    <a:pt x="640" y="481"/>
                  </a:lnTo>
                  <a:lnTo>
                    <a:pt x="629" y="491"/>
                  </a:lnTo>
                  <a:lnTo>
                    <a:pt x="618" y="501"/>
                  </a:lnTo>
                  <a:lnTo>
                    <a:pt x="610" y="513"/>
                  </a:lnTo>
                  <a:lnTo>
                    <a:pt x="604" y="527"/>
                  </a:lnTo>
                  <a:lnTo>
                    <a:pt x="600" y="541"/>
                  </a:lnTo>
                  <a:lnTo>
                    <a:pt x="600" y="557"/>
                  </a:lnTo>
                  <a:lnTo>
                    <a:pt x="602" y="572"/>
                  </a:lnTo>
                  <a:lnTo>
                    <a:pt x="608" y="586"/>
                  </a:lnTo>
                  <a:lnTo>
                    <a:pt x="617" y="597"/>
                  </a:lnTo>
                  <a:lnTo>
                    <a:pt x="626" y="609"/>
                  </a:lnTo>
                  <a:lnTo>
                    <a:pt x="639" y="617"/>
                  </a:lnTo>
                  <a:lnTo>
                    <a:pt x="653" y="623"/>
                  </a:lnTo>
                  <a:lnTo>
                    <a:pt x="663" y="625"/>
                  </a:lnTo>
                  <a:lnTo>
                    <a:pt x="674" y="625"/>
                  </a:lnTo>
                  <a:lnTo>
                    <a:pt x="682" y="625"/>
                  </a:lnTo>
                  <a:lnTo>
                    <a:pt x="698" y="623"/>
                  </a:lnTo>
                  <a:lnTo>
                    <a:pt x="710" y="617"/>
                  </a:lnTo>
                  <a:lnTo>
                    <a:pt x="723" y="609"/>
                  </a:lnTo>
                  <a:lnTo>
                    <a:pt x="734" y="597"/>
                  </a:lnTo>
                  <a:lnTo>
                    <a:pt x="743" y="585"/>
                  </a:lnTo>
                  <a:lnTo>
                    <a:pt x="748" y="571"/>
                  </a:lnTo>
                  <a:lnTo>
                    <a:pt x="752" y="557"/>
                  </a:lnTo>
                  <a:lnTo>
                    <a:pt x="752" y="541"/>
                  </a:lnTo>
                  <a:lnTo>
                    <a:pt x="750" y="527"/>
                  </a:lnTo>
                  <a:lnTo>
                    <a:pt x="744" y="513"/>
                  </a:lnTo>
                  <a:lnTo>
                    <a:pt x="736" y="501"/>
                  </a:lnTo>
                  <a:lnTo>
                    <a:pt x="726" y="490"/>
                  </a:lnTo>
                  <a:lnTo>
                    <a:pt x="713" y="481"/>
                  </a:lnTo>
                  <a:lnTo>
                    <a:pt x="699" y="476"/>
                  </a:lnTo>
                  <a:lnTo>
                    <a:pt x="688" y="473"/>
                  </a:lnTo>
                  <a:lnTo>
                    <a:pt x="678" y="473"/>
                  </a:lnTo>
                  <a:close/>
                  <a:moveTo>
                    <a:pt x="740" y="322"/>
                  </a:moveTo>
                  <a:lnTo>
                    <a:pt x="731" y="336"/>
                  </a:lnTo>
                  <a:lnTo>
                    <a:pt x="827" y="390"/>
                  </a:lnTo>
                  <a:lnTo>
                    <a:pt x="674" y="425"/>
                  </a:lnTo>
                  <a:lnTo>
                    <a:pt x="804" y="499"/>
                  </a:lnTo>
                  <a:lnTo>
                    <a:pt x="813" y="485"/>
                  </a:lnTo>
                  <a:lnTo>
                    <a:pt x="719" y="431"/>
                  </a:lnTo>
                  <a:lnTo>
                    <a:pt x="870" y="396"/>
                  </a:lnTo>
                  <a:lnTo>
                    <a:pt x="740" y="322"/>
                  </a:lnTo>
                  <a:close/>
                  <a:moveTo>
                    <a:pt x="737" y="0"/>
                  </a:moveTo>
                  <a:lnTo>
                    <a:pt x="1100" y="201"/>
                  </a:lnTo>
                  <a:lnTo>
                    <a:pt x="1115" y="173"/>
                  </a:lnTo>
                  <a:lnTo>
                    <a:pt x="1089" y="267"/>
                  </a:lnTo>
                  <a:lnTo>
                    <a:pt x="1055" y="358"/>
                  </a:lnTo>
                  <a:lnTo>
                    <a:pt x="1015" y="445"/>
                  </a:lnTo>
                  <a:lnTo>
                    <a:pt x="968" y="529"/>
                  </a:lnTo>
                  <a:lnTo>
                    <a:pt x="915" y="607"/>
                  </a:lnTo>
                  <a:lnTo>
                    <a:pt x="856" y="683"/>
                  </a:lnTo>
                  <a:lnTo>
                    <a:pt x="792" y="751"/>
                  </a:lnTo>
                  <a:lnTo>
                    <a:pt x="722" y="817"/>
                  </a:lnTo>
                  <a:lnTo>
                    <a:pt x="647" y="876"/>
                  </a:lnTo>
                  <a:lnTo>
                    <a:pt x="567" y="929"/>
                  </a:lnTo>
                  <a:lnTo>
                    <a:pt x="485" y="977"/>
                  </a:lnTo>
                  <a:lnTo>
                    <a:pt x="398" y="1017"/>
                  </a:lnTo>
                  <a:lnTo>
                    <a:pt x="307" y="1051"/>
                  </a:lnTo>
                  <a:lnTo>
                    <a:pt x="213" y="1079"/>
                  </a:lnTo>
                  <a:lnTo>
                    <a:pt x="0" y="959"/>
                  </a:lnTo>
                  <a:lnTo>
                    <a:pt x="158" y="674"/>
                  </a:lnTo>
                  <a:lnTo>
                    <a:pt x="234" y="648"/>
                  </a:lnTo>
                  <a:lnTo>
                    <a:pt x="304" y="616"/>
                  </a:lnTo>
                  <a:lnTo>
                    <a:pt x="371" y="576"/>
                  </a:lnTo>
                  <a:lnTo>
                    <a:pt x="434" y="530"/>
                  </a:lnTo>
                  <a:lnTo>
                    <a:pt x="493" y="480"/>
                  </a:lnTo>
                  <a:lnTo>
                    <a:pt x="546" y="424"/>
                  </a:lnTo>
                  <a:lnTo>
                    <a:pt x="594" y="362"/>
                  </a:lnTo>
                  <a:lnTo>
                    <a:pt x="636" y="296"/>
                  </a:lnTo>
                  <a:lnTo>
                    <a:pt x="671" y="228"/>
                  </a:lnTo>
                  <a:lnTo>
                    <a:pt x="701" y="155"/>
                  </a:lnTo>
                  <a:lnTo>
                    <a:pt x="723" y="78"/>
                  </a:lnTo>
                  <a:lnTo>
                    <a:pt x="737"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4" name="Group 83"/>
            <p:cNvGrpSpPr/>
            <p:nvPr/>
          </p:nvGrpSpPr>
          <p:grpSpPr>
            <a:xfrm>
              <a:off x="5659505" y="4133862"/>
              <a:ext cx="1309488" cy="1376027"/>
              <a:chOff x="5659505" y="4133862"/>
              <a:chExt cx="1309488" cy="1376027"/>
            </a:xfrm>
          </p:grpSpPr>
          <p:sp>
            <p:nvSpPr>
              <p:cNvPr id="156" name="Freeform 262"/>
              <p:cNvSpPr>
                <a:spLocks/>
              </p:cNvSpPr>
              <p:nvPr/>
            </p:nvSpPr>
            <p:spPr bwMode="auto">
              <a:xfrm>
                <a:off x="5659505" y="5062747"/>
                <a:ext cx="0" cy="5323"/>
              </a:xfrm>
              <a:custGeom>
                <a:avLst/>
                <a:gdLst>
                  <a:gd name="T0" fmla="*/ 2 w 2"/>
                  <a:gd name="T1" fmla="*/ 0 h 5"/>
                  <a:gd name="T2" fmla="*/ 2 w 2"/>
                  <a:gd name="T3" fmla="*/ 5 h 5"/>
                  <a:gd name="T4" fmla="*/ 0 w 2"/>
                  <a:gd name="T5" fmla="*/ 3 h 5"/>
                  <a:gd name="T6" fmla="*/ 2 w 2"/>
                  <a:gd name="T7" fmla="*/ 0 h 5"/>
                </a:gdLst>
                <a:ahLst/>
                <a:cxnLst>
                  <a:cxn ang="0">
                    <a:pos x="T0" y="T1"/>
                  </a:cxn>
                  <a:cxn ang="0">
                    <a:pos x="T2" y="T3"/>
                  </a:cxn>
                  <a:cxn ang="0">
                    <a:pos x="T4" y="T5"/>
                  </a:cxn>
                  <a:cxn ang="0">
                    <a:pos x="T6" y="T7"/>
                  </a:cxn>
                </a:cxnLst>
                <a:rect l="0" t="0" r="r" b="b"/>
                <a:pathLst>
                  <a:path w="2" h="5">
                    <a:moveTo>
                      <a:pt x="2" y="0"/>
                    </a:moveTo>
                    <a:lnTo>
                      <a:pt x="2" y="5"/>
                    </a:lnTo>
                    <a:lnTo>
                      <a:pt x="0" y="3"/>
                    </a:lnTo>
                    <a:lnTo>
                      <a:pt x="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63"/>
              <p:cNvSpPr>
                <a:spLocks/>
              </p:cNvSpPr>
              <p:nvPr/>
            </p:nvSpPr>
            <p:spPr bwMode="auto">
              <a:xfrm>
                <a:off x="5659505" y="4988223"/>
                <a:ext cx="45247" cy="103802"/>
              </a:xfrm>
              <a:custGeom>
                <a:avLst/>
                <a:gdLst>
                  <a:gd name="T0" fmla="*/ 32 w 32"/>
                  <a:gd name="T1" fmla="*/ 0 h 77"/>
                  <a:gd name="T2" fmla="*/ 32 w 32"/>
                  <a:gd name="T3" fmla="*/ 77 h 77"/>
                  <a:gd name="T4" fmla="*/ 8 w 32"/>
                  <a:gd name="T5" fmla="*/ 65 h 77"/>
                  <a:gd name="T6" fmla="*/ 0 w 32"/>
                  <a:gd name="T7" fmla="*/ 61 h 77"/>
                  <a:gd name="T8" fmla="*/ 0 w 32"/>
                  <a:gd name="T9" fmla="*/ 56 h 77"/>
                  <a:gd name="T10" fmla="*/ 32 w 32"/>
                  <a:gd name="T11" fmla="*/ 0 h 77"/>
                </a:gdLst>
                <a:ahLst/>
                <a:cxnLst>
                  <a:cxn ang="0">
                    <a:pos x="T0" y="T1"/>
                  </a:cxn>
                  <a:cxn ang="0">
                    <a:pos x="T2" y="T3"/>
                  </a:cxn>
                  <a:cxn ang="0">
                    <a:pos x="T4" y="T5"/>
                  </a:cxn>
                  <a:cxn ang="0">
                    <a:pos x="T6" y="T7"/>
                  </a:cxn>
                  <a:cxn ang="0">
                    <a:pos x="T8" y="T9"/>
                  </a:cxn>
                  <a:cxn ang="0">
                    <a:pos x="T10" y="T11"/>
                  </a:cxn>
                </a:cxnLst>
                <a:rect l="0" t="0" r="r" b="b"/>
                <a:pathLst>
                  <a:path w="32" h="77">
                    <a:moveTo>
                      <a:pt x="32" y="0"/>
                    </a:moveTo>
                    <a:lnTo>
                      <a:pt x="32" y="77"/>
                    </a:lnTo>
                    <a:lnTo>
                      <a:pt x="8" y="65"/>
                    </a:lnTo>
                    <a:lnTo>
                      <a:pt x="0" y="61"/>
                    </a:lnTo>
                    <a:lnTo>
                      <a:pt x="0" y="56"/>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64"/>
              <p:cNvSpPr>
                <a:spLocks/>
              </p:cNvSpPr>
              <p:nvPr/>
            </p:nvSpPr>
            <p:spPr bwMode="auto">
              <a:xfrm>
                <a:off x="5704751" y="4913700"/>
                <a:ext cx="42585" cy="202279"/>
              </a:xfrm>
              <a:custGeom>
                <a:avLst/>
                <a:gdLst>
                  <a:gd name="T0" fmla="*/ 32 w 32"/>
                  <a:gd name="T1" fmla="*/ 0 h 153"/>
                  <a:gd name="T2" fmla="*/ 32 w 32"/>
                  <a:gd name="T3" fmla="*/ 153 h 153"/>
                  <a:gd name="T4" fmla="*/ 0 w 32"/>
                  <a:gd name="T5" fmla="*/ 134 h 153"/>
                  <a:gd name="T6" fmla="*/ 0 w 32"/>
                  <a:gd name="T7" fmla="*/ 57 h 153"/>
                  <a:gd name="T8" fmla="*/ 32 w 32"/>
                  <a:gd name="T9" fmla="*/ 0 h 153"/>
                </a:gdLst>
                <a:ahLst/>
                <a:cxnLst>
                  <a:cxn ang="0">
                    <a:pos x="T0" y="T1"/>
                  </a:cxn>
                  <a:cxn ang="0">
                    <a:pos x="T2" y="T3"/>
                  </a:cxn>
                  <a:cxn ang="0">
                    <a:pos x="T4" y="T5"/>
                  </a:cxn>
                  <a:cxn ang="0">
                    <a:pos x="T6" y="T7"/>
                  </a:cxn>
                  <a:cxn ang="0">
                    <a:pos x="T8" y="T9"/>
                  </a:cxn>
                </a:cxnLst>
                <a:rect l="0" t="0" r="r" b="b"/>
                <a:pathLst>
                  <a:path w="32" h="153">
                    <a:moveTo>
                      <a:pt x="32" y="0"/>
                    </a:moveTo>
                    <a:lnTo>
                      <a:pt x="32" y="153"/>
                    </a:lnTo>
                    <a:lnTo>
                      <a:pt x="0" y="134"/>
                    </a:lnTo>
                    <a:lnTo>
                      <a:pt x="0" y="57"/>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65"/>
              <p:cNvSpPr>
                <a:spLocks/>
              </p:cNvSpPr>
              <p:nvPr/>
            </p:nvSpPr>
            <p:spPr bwMode="auto">
              <a:xfrm>
                <a:off x="5747336" y="4836514"/>
                <a:ext cx="39924" cy="303418"/>
              </a:xfrm>
              <a:custGeom>
                <a:avLst/>
                <a:gdLst>
                  <a:gd name="T0" fmla="*/ 31 w 31"/>
                  <a:gd name="T1" fmla="*/ 0 h 228"/>
                  <a:gd name="T2" fmla="*/ 31 w 31"/>
                  <a:gd name="T3" fmla="*/ 228 h 228"/>
                  <a:gd name="T4" fmla="*/ 0 w 31"/>
                  <a:gd name="T5" fmla="*/ 210 h 228"/>
                  <a:gd name="T6" fmla="*/ 0 w 31"/>
                  <a:gd name="T7" fmla="*/ 57 h 228"/>
                  <a:gd name="T8" fmla="*/ 31 w 31"/>
                  <a:gd name="T9" fmla="*/ 0 h 228"/>
                </a:gdLst>
                <a:ahLst/>
                <a:cxnLst>
                  <a:cxn ang="0">
                    <a:pos x="T0" y="T1"/>
                  </a:cxn>
                  <a:cxn ang="0">
                    <a:pos x="T2" y="T3"/>
                  </a:cxn>
                  <a:cxn ang="0">
                    <a:pos x="T4" y="T5"/>
                  </a:cxn>
                  <a:cxn ang="0">
                    <a:pos x="T6" y="T7"/>
                  </a:cxn>
                  <a:cxn ang="0">
                    <a:pos x="T8" y="T9"/>
                  </a:cxn>
                </a:cxnLst>
                <a:rect l="0" t="0" r="r" b="b"/>
                <a:pathLst>
                  <a:path w="31" h="228">
                    <a:moveTo>
                      <a:pt x="31" y="0"/>
                    </a:moveTo>
                    <a:lnTo>
                      <a:pt x="31" y="228"/>
                    </a:lnTo>
                    <a:lnTo>
                      <a:pt x="0" y="210"/>
                    </a:lnTo>
                    <a:lnTo>
                      <a:pt x="0" y="57"/>
                    </a:lnTo>
                    <a:lnTo>
                      <a:pt x="31"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266"/>
              <p:cNvSpPr>
                <a:spLocks/>
              </p:cNvSpPr>
              <p:nvPr/>
            </p:nvSpPr>
            <p:spPr bwMode="auto">
              <a:xfrm>
                <a:off x="5787260" y="4761990"/>
                <a:ext cx="42585" cy="401896"/>
              </a:xfrm>
              <a:custGeom>
                <a:avLst/>
                <a:gdLst>
                  <a:gd name="T0" fmla="*/ 32 w 32"/>
                  <a:gd name="T1" fmla="*/ 0 h 302"/>
                  <a:gd name="T2" fmla="*/ 32 w 32"/>
                  <a:gd name="T3" fmla="*/ 302 h 302"/>
                  <a:gd name="T4" fmla="*/ 0 w 32"/>
                  <a:gd name="T5" fmla="*/ 284 h 302"/>
                  <a:gd name="T6" fmla="*/ 0 w 32"/>
                  <a:gd name="T7" fmla="*/ 56 h 302"/>
                  <a:gd name="T8" fmla="*/ 32 w 32"/>
                  <a:gd name="T9" fmla="*/ 0 h 302"/>
                </a:gdLst>
                <a:ahLst/>
                <a:cxnLst>
                  <a:cxn ang="0">
                    <a:pos x="T0" y="T1"/>
                  </a:cxn>
                  <a:cxn ang="0">
                    <a:pos x="T2" y="T3"/>
                  </a:cxn>
                  <a:cxn ang="0">
                    <a:pos x="T4" y="T5"/>
                  </a:cxn>
                  <a:cxn ang="0">
                    <a:pos x="T6" y="T7"/>
                  </a:cxn>
                  <a:cxn ang="0">
                    <a:pos x="T8" y="T9"/>
                  </a:cxn>
                </a:cxnLst>
                <a:rect l="0" t="0" r="r" b="b"/>
                <a:pathLst>
                  <a:path w="32" h="302">
                    <a:moveTo>
                      <a:pt x="32" y="0"/>
                    </a:moveTo>
                    <a:lnTo>
                      <a:pt x="32" y="302"/>
                    </a:lnTo>
                    <a:lnTo>
                      <a:pt x="0" y="284"/>
                    </a:lnTo>
                    <a:lnTo>
                      <a:pt x="0" y="56"/>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267"/>
              <p:cNvSpPr>
                <a:spLocks/>
              </p:cNvSpPr>
              <p:nvPr/>
            </p:nvSpPr>
            <p:spPr bwMode="auto">
              <a:xfrm>
                <a:off x="5829845" y="4684806"/>
                <a:ext cx="42585" cy="500373"/>
              </a:xfrm>
              <a:custGeom>
                <a:avLst/>
                <a:gdLst>
                  <a:gd name="T0" fmla="*/ 33 w 33"/>
                  <a:gd name="T1" fmla="*/ 0 h 377"/>
                  <a:gd name="T2" fmla="*/ 33 w 33"/>
                  <a:gd name="T3" fmla="*/ 377 h 377"/>
                  <a:gd name="T4" fmla="*/ 0 w 33"/>
                  <a:gd name="T5" fmla="*/ 360 h 377"/>
                  <a:gd name="T6" fmla="*/ 0 w 33"/>
                  <a:gd name="T7" fmla="*/ 58 h 377"/>
                  <a:gd name="T8" fmla="*/ 33 w 33"/>
                  <a:gd name="T9" fmla="*/ 0 h 377"/>
                </a:gdLst>
                <a:ahLst/>
                <a:cxnLst>
                  <a:cxn ang="0">
                    <a:pos x="T0" y="T1"/>
                  </a:cxn>
                  <a:cxn ang="0">
                    <a:pos x="T2" y="T3"/>
                  </a:cxn>
                  <a:cxn ang="0">
                    <a:pos x="T4" y="T5"/>
                  </a:cxn>
                  <a:cxn ang="0">
                    <a:pos x="T6" y="T7"/>
                  </a:cxn>
                  <a:cxn ang="0">
                    <a:pos x="T8" y="T9"/>
                  </a:cxn>
                </a:cxnLst>
                <a:rect l="0" t="0" r="r" b="b"/>
                <a:pathLst>
                  <a:path w="33" h="377">
                    <a:moveTo>
                      <a:pt x="33" y="0"/>
                    </a:moveTo>
                    <a:lnTo>
                      <a:pt x="33" y="377"/>
                    </a:lnTo>
                    <a:lnTo>
                      <a:pt x="0" y="360"/>
                    </a:lnTo>
                    <a:lnTo>
                      <a:pt x="0" y="58"/>
                    </a:lnTo>
                    <a:lnTo>
                      <a:pt x="33"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268"/>
              <p:cNvSpPr>
                <a:spLocks/>
              </p:cNvSpPr>
              <p:nvPr/>
            </p:nvSpPr>
            <p:spPr bwMode="auto">
              <a:xfrm>
                <a:off x="5872430" y="4607619"/>
                <a:ext cx="42585" cy="604175"/>
              </a:xfrm>
              <a:custGeom>
                <a:avLst/>
                <a:gdLst>
                  <a:gd name="T0" fmla="*/ 32 w 32"/>
                  <a:gd name="T1" fmla="*/ 0 h 452"/>
                  <a:gd name="T2" fmla="*/ 32 w 32"/>
                  <a:gd name="T3" fmla="*/ 452 h 452"/>
                  <a:gd name="T4" fmla="*/ 0 w 32"/>
                  <a:gd name="T5" fmla="*/ 434 h 452"/>
                  <a:gd name="T6" fmla="*/ 0 w 32"/>
                  <a:gd name="T7" fmla="*/ 57 h 452"/>
                  <a:gd name="T8" fmla="*/ 32 w 32"/>
                  <a:gd name="T9" fmla="*/ 0 h 452"/>
                </a:gdLst>
                <a:ahLst/>
                <a:cxnLst>
                  <a:cxn ang="0">
                    <a:pos x="T0" y="T1"/>
                  </a:cxn>
                  <a:cxn ang="0">
                    <a:pos x="T2" y="T3"/>
                  </a:cxn>
                  <a:cxn ang="0">
                    <a:pos x="T4" y="T5"/>
                  </a:cxn>
                  <a:cxn ang="0">
                    <a:pos x="T6" y="T7"/>
                  </a:cxn>
                  <a:cxn ang="0">
                    <a:pos x="T8" y="T9"/>
                  </a:cxn>
                </a:cxnLst>
                <a:rect l="0" t="0" r="r" b="b"/>
                <a:pathLst>
                  <a:path w="32" h="452">
                    <a:moveTo>
                      <a:pt x="32" y="0"/>
                    </a:moveTo>
                    <a:lnTo>
                      <a:pt x="32" y="452"/>
                    </a:lnTo>
                    <a:lnTo>
                      <a:pt x="0" y="434"/>
                    </a:lnTo>
                    <a:lnTo>
                      <a:pt x="0" y="57"/>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269"/>
              <p:cNvSpPr>
                <a:spLocks/>
              </p:cNvSpPr>
              <p:nvPr/>
            </p:nvSpPr>
            <p:spPr bwMode="auto">
              <a:xfrm>
                <a:off x="5915015" y="4533096"/>
                <a:ext cx="45247" cy="702652"/>
              </a:xfrm>
              <a:custGeom>
                <a:avLst/>
                <a:gdLst>
                  <a:gd name="T0" fmla="*/ 32 w 32"/>
                  <a:gd name="T1" fmla="*/ 0 h 526"/>
                  <a:gd name="T2" fmla="*/ 32 w 32"/>
                  <a:gd name="T3" fmla="*/ 526 h 526"/>
                  <a:gd name="T4" fmla="*/ 0 w 32"/>
                  <a:gd name="T5" fmla="*/ 508 h 526"/>
                  <a:gd name="T6" fmla="*/ 0 w 32"/>
                  <a:gd name="T7" fmla="*/ 56 h 526"/>
                  <a:gd name="T8" fmla="*/ 12 w 32"/>
                  <a:gd name="T9" fmla="*/ 33 h 526"/>
                  <a:gd name="T10" fmla="*/ 32 w 32"/>
                  <a:gd name="T11" fmla="*/ 0 h 526"/>
                </a:gdLst>
                <a:ahLst/>
                <a:cxnLst>
                  <a:cxn ang="0">
                    <a:pos x="T0" y="T1"/>
                  </a:cxn>
                  <a:cxn ang="0">
                    <a:pos x="T2" y="T3"/>
                  </a:cxn>
                  <a:cxn ang="0">
                    <a:pos x="T4" y="T5"/>
                  </a:cxn>
                  <a:cxn ang="0">
                    <a:pos x="T6" y="T7"/>
                  </a:cxn>
                  <a:cxn ang="0">
                    <a:pos x="T8" y="T9"/>
                  </a:cxn>
                  <a:cxn ang="0">
                    <a:pos x="T10" y="T11"/>
                  </a:cxn>
                </a:cxnLst>
                <a:rect l="0" t="0" r="r" b="b"/>
                <a:pathLst>
                  <a:path w="32" h="526">
                    <a:moveTo>
                      <a:pt x="32" y="0"/>
                    </a:moveTo>
                    <a:lnTo>
                      <a:pt x="32" y="526"/>
                    </a:lnTo>
                    <a:lnTo>
                      <a:pt x="0" y="508"/>
                    </a:lnTo>
                    <a:lnTo>
                      <a:pt x="0" y="56"/>
                    </a:lnTo>
                    <a:lnTo>
                      <a:pt x="12" y="33"/>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270"/>
              <p:cNvSpPr>
                <a:spLocks/>
              </p:cNvSpPr>
              <p:nvPr/>
            </p:nvSpPr>
            <p:spPr bwMode="auto">
              <a:xfrm>
                <a:off x="5960260" y="4458572"/>
                <a:ext cx="39924" cy="801130"/>
              </a:xfrm>
              <a:custGeom>
                <a:avLst/>
                <a:gdLst>
                  <a:gd name="T0" fmla="*/ 31 w 31"/>
                  <a:gd name="T1" fmla="*/ 0 h 602"/>
                  <a:gd name="T2" fmla="*/ 31 w 31"/>
                  <a:gd name="T3" fmla="*/ 602 h 602"/>
                  <a:gd name="T4" fmla="*/ 0 w 31"/>
                  <a:gd name="T5" fmla="*/ 584 h 602"/>
                  <a:gd name="T6" fmla="*/ 0 w 31"/>
                  <a:gd name="T7" fmla="*/ 58 h 602"/>
                  <a:gd name="T8" fmla="*/ 31 w 31"/>
                  <a:gd name="T9" fmla="*/ 0 h 602"/>
                </a:gdLst>
                <a:ahLst/>
                <a:cxnLst>
                  <a:cxn ang="0">
                    <a:pos x="T0" y="T1"/>
                  </a:cxn>
                  <a:cxn ang="0">
                    <a:pos x="T2" y="T3"/>
                  </a:cxn>
                  <a:cxn ang="0">
                    <a:pos x="T4" y="T5"/>
                  </a:cxn>
                  <a:cxn ang="0">
                    <a:pos x="T6" y="T7"/>
                  </a:cxn>
                  <a:cxn ang="0">
                    <a:pos x="T8" y="T9"/>
                  </a:cxn>
                </a:cxnLst>
                <a:rect l="0" t="0" r="r" b="b"/>
                <a:pathLst>
                  <a:path w="31" h="602">
                    <a:moveTo>
                      <a:pt x="31" y="0"/>
                    </a:moveTo>
                    <a:lnTo>
                      <a:pt x="31" y="602"/>
                    </a:lnTo>
                    <a:lnTo>
                      <a:pt x="0" y="584"/>
                    </a:lnTo>
                    <a:lnTo>
                      <a:pt x="0" y="58"/>
                    </a:lnTo>
                    <a:lnTo>
                      <a:pt x="31"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271"/>
              <p:cNvSpPr>
                <a:spLocks/>
              </p:cNvSpPr>
              <p:nvPr/>
            </p:nvSpPr>
            <p:spPr bwMode="auto">
              <a:xfrm>
                <a:off x="6000185" y="4381388"/>
                <a:ext cx="42585" cy="902270"/>
              </a:xfrm>
              <a:custGeom>
                <a:avLst/>
                <a:gdLst>
                  <a:gd name="T0" fmla="*/ 32 w 32"/>
                  <a:gd name="T1" fmla="*/ 0 h 678"/>
                  <a:gd name="T2" fmla="*/ 32 w 32"/>
                  <a:gd name="T3" fmla="*/ 678 h 678"/>
                  <a:gd name="T4" fmla="*/ 0 w 32"/>
                  <a:gd name="T5" fmla="*/ 659 h 678"/>
                  <a:gd name="T6" fmla="*/ 0 w 32"/>
                  <a:gd name="T7" fmla="*/ 57 h 678"/>
                  <a:gd name="T8" fmla="*/ 22 w 32"/>
                  <a:gd name="T9" fmla="*/ 20 h 678"/>
                  <a:gd name="T10" fmla="*/ 32 w 32"/>
                  <a:gd name="T11" fmla="*/ 0 h 678"/>
                </a:gdLst>
                <a:ahLst/>
                <a:cxnLst>
                  <a:cxn ang="0">
                    <a:pos x="T0" y="T1"/>
                  </a:cxn>
                  <a:cxn ang="0">
                    <a:pos x="T2" y="T3"/>
                  </a:cxn>
                  <a:cxn ang="0">
                    <a:pos x="T4" y="T5"/>
                  </a:cxn>
                  <a:cxn ang="0">
                    <a:pos x="T6" y="T7"/>
                  </a:cxn>
                  <a:cxn ang="0">
                    <a:pos x="T8" y="T9"/>
                  </a:cxn>
                  <a:cxn ang="0">
                    <a:pos x="T10" y="T11"/>
                  </a:cxn>
                </a:cxnLst>
                <a:rect l="0" t="0" r="r" b="b"/>
                <a:pathLst>
                  <a:path w="32" h="678">
                    <a:moveTo>
                      <a:pt x="32" y="0"/>
                    </a:moveTo>
                    <a:lnTo>
                      <a:pt x="32" y="678"/>
                    </a:lnTo>
                    <a:lnTo>
                      <a:pt x="0" y="659"/>
                    </a:lnTo>
                    <a:lnTo>
                      <a:pt x="0" y="57"/>
                    </a:lnTo>
                    <a:lnTo>
                      <a:pt x="22" y="20"/>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272"/>
              <p:cNvSpPr>
                <a:spLocks/>
              </p:cNvSpPr>
              <p:nvPr/>
            </p:nvSpPr>
            <p:spPr bwMode="auto">
              <a:xfrm>
                <a:off x="6042770" y="4306864"/>
                <a:ext cx="42585" cy="998086"/>
              </a:xfrm>
              <a:custGeom>
                <a:avLst/>
                <a:gdLst>
                  <a:gd name="T0" fmla="*/ 32 w 32"/>
                  <a:gd name="T1" fmla="*/ 0 h 750"/>
                  <a:gd name="T2" fmla="*/ 32 w 32"/>
                  <a:gd name="T3" fmla="*/ 750 h 750"/>
                  <a:gd name="T4" fmla="*/ 0 w 32"/>
                  <a:gd name="T5" fmla="*/ 734 h 750"/>
                  <a:gd name="T6" fmla="*/ 0 w 32"/>
                  <a:gd name="T7" fmla="*/ 56 h 750"/>
                  <a:gd name="T8" fmla="*/ 32 w 32"/>
                  <a:gd name="T9" fmla="*/ 0 h 750"/>
                </a:gdLst>
                <a:ahLst/>
                <a:cxnLst>
                  <a:cxn ang="0">
                    <a:pos x="T0" y="T1"/>
                  </a:cxn>
                  <a:cxn ang="0">
                    <a:pos x="T2" y="T3"/>
                  </a:cxn>
                  <a:cxn ang="0">
                    <a:pos x="T4" y="T5"/>
                  </a:cxn>
                  <a:cxn ang="0">
                    <a:pos x="T6" y="T7"/>
                  </a:cxn>
                  <a:cxn ang="0">
                    <a:pos x="T8" y="T9"/>
                  </a:cxn>
                </a:cxnLst>
                <a:rect l="0" t="0" r="r" b="b"/>
                <a:pathLst>
                  <a:path w="32" h="750">
                    <a:moveTo>
                      <a:pt x="32" y="0"/>
                    </a:moveTo>
                    <a:lnTo>
                      <a:pt x="32" y="750"/>
                    </a:lnTo>
                    <a:lnTo>
                      <a:pt x="0" y="734"/>
                    </a:lnTo>
                    <a:lnTo>
                      <a:pt x="0" y="56"/>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273"/>
              <p:cNvSpPr>
                <a:spLocks/>
              </p:cNvSpPr>
              <p:nvPr/>
            </p:nvSpPr>
            <p:spPr bwMode="auto">
              <a:xfrm>
                <a:off x="6085355" y="4272263"/>
                <a:ext cx="42585" cy="1056640"/>
              </a:xfrm>
              <a:custGeom>
                <a:avLst/>
                <a:gdLst>
                  <a:gd name="T0" fmla="*/ 33 w 33"/>
                  <a:gd name="T1" fmla="*/ 0 h 794"/>
                  <a:gd name="T2" fmla="*/ 33 w 33"/>
                  <a:gd name="T3" fmla="*/ 794 h 794"/>
                  <a:gd name="T4" fmla="*/ 0 w 33"/>
                  <a:gd name="T5" fmla="*/ 775 h 794"/>
                  <a:gd name="T6" fmla="*/ 0 w 33"/>
                  <a:gd name="T7" fmla="*/ 25 h 794"/>
                  <a:gd name="T8" fmla="*/ 12 w 33"/>
                  <a:gd name="T9" fmla="*/ 5 h 794"/>
                  <a:gd name="T10" fmla="*/ 33 w 33"/>
                  <a:gd name="T11" fmla="*/ 0 h 794"/>
                </a:gdLst>
                <a:ahLst/>
                <a:cxnLst>
                  <a:cxn ang="0">
                    <a:pos x="T0" y="T1"/>
                  </a:cxn>
                  <a:cxn ang="0">
                    <a:pos x="T2" y="T3"/>
                  </a:cxn>
                  <a:cxn ang="0">
                    <a:pos x="T4" y="T5"/>
                  </a:cxn>
                  <a:cxn ang="0">
                    <a:pos x="T6" y="T7"/>
                  </a:cxn>
                  <a:cxn ang="0">
                    <a:pos x="T8" y="T9"/>
                  </a:cxn>
                  <a:cxn ang="0">
                    <a:pos x="T10" y="T11"/>
                  </a:cxn>
                </a:cxnLst>
                <a:rect l="0" t="0" r="r" b="b"/>
                <a:pathLst>
                  <a:path w="33" h="794">
                    <a:moveTo>
                      <a:pt x="33" y="0"/>
                    </a:moveTo>
                    <a:lnTo>
                      <a:pt x="33" y="794"/>
                    </a:lnTo>
                    <a:lnTo>
                      <a:pt x="0" y="775"/>
                    </a:lnTo>
                    <a:lnTo>
                      <a:pt x="0" y="25"/>
                    </a:lnTo>
                    <a:lnTo>
                      <a:pt x="12" y="5"/>
                    </a:lnTo>
                    <a:lnTo>
                      <a:pt x="33"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274"/>
              <p:cNvSpPr>
                <a:spLocks/>
              </p:cNvSpPr>
              <p:nvPr/>
            </p:nvSpPr>
            <p:spPr bwMode="auto">
              <a:xfrm>
                <a:off x="6127940" y="4261617"/>
                <a:ext cx="42585" cy="1091239"/>
              </a:xfrm>
              <a:custGeom>
                <a:avLst/>
                <a:gdLst>
                  <a:gd name="T0" fmla="*/ 30 w 30"/>
                  <a:gd name="T1" fmla="*/ 0 h 822"/>
                  <a:gd name="T2" fmla="*/ 30 w 30"/>
                  <a:gd name="T3" fmla="*/ 822 h 822"/>
                  <a:gd name="T4" fmla="*/ 0 w 30"/>
                  <a:gd name="T5" fmla="*/ 804 h 822"/>
                  <a:gd name="T6" fmla="*/ 0 w 30"/>
                  <a:gd name="T7" fmla="*/ 10 h 822"/>
                  <a:gd name="T8" fmla="*/ 30 w 30"/>
                  <a:gd name="T9" fmla="*/ 0 h 822"/>
                </a:gdLst>
                <a:ahLst/>
                <a:cxnLst>
                  <a:cxn ang="0">
                    <a:pos x="T0" y="T1"/>
                  </a:cxn>
                  <a:cxn ang="0">
                    <a:pos x="T2" y="T3"/>
                  </a:cxn>
                  <a:cxn ang="0">
                    <a:pos x="T4" y="T5"/>
                  </a:cxn>
                  <a:cxn ang="0">
                    <a:pos x="T6" y="T7"/>
                  </a:cxn>
                  <a:cxn ang="0">
                    <a:pos x="T8" y="T9"/>
                  </a:cxn>
                </a:cxnLst>
                <a:rect l="0" t="0" r="r" b="b"/>
                <a:pathLst>
                  <a:path w="30" h="822">
                    <a:moveTo>
                      <a:pt x="30" y="0"/>
                    </a:moveTo>
                    <a:lnTo>
                      <a:pt x="30" y="822"/>
                    </a:lnTo>
                    <a:lnTo>
                      <a:pt x="0" y="804"/>
                    </a:lnTo>
                    <a:lnTo>
                      <a:pt x="0" y="10"/>
                    </a:lnTo>
                    <a:lnTo>
                      <a:pt x="30"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275"/>
              <p:cNvSpPr>
                <a:spLocks/>
              </p:cNvSpPr>
              <p:nvPr/>
            </p:nvSpPr>
            <p:spPr bwMode="auto">
              <a:xfrm>
                <a:off x="6170525" y="4248310"/>
                <a:ext cx="42585" cy="1131164"/>
              </a:xfrm>
              <a:custGeom>
                <a:avLst/>
                <a:gdLst>
                  <a:gd name="T0" fmla="*/ 33 w 33"/>
                  <a:gd name="T1" fmla="*/ 0 h 848"/>
                  <a:gd name="T2" fmla="*/ 33 w 33"/>
                  <a:gd name="T3" fmla="*/ 460 h 848"/>
                  <a:gd name="T4" fmla="*/ 9 w 33"/>
                  <a:gd name="T5" fmla="*/ 504 h 848"/>
                  <a:gd name="T6" fmla="*/ 33 w 33"/>
                  <a:gd name="T7" fmla="*/ 518 h 848"/>
                  <a:gd name="T8" fmla="*/ 33 w 33"/>
                  <a:gd name="T9" fmla="*/ 848 h 848"/>
                  <a:gd name="T10" fmla="*/ 0 w 33"/>
                  <a:gd name="T11" fmla="*/ 830 h 848"/>
                  <a:gd name="T12" fmla="*/ 0 w 33"/>
                  <a:gd name="T13" fmla="*/ 8 h 848"/>
                  <a:gd name="T14" fmla="*/ 33 w 33"/>
                  <a:gd name="T15" fmla="*/ 0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8">
                    <a:moveTo>
                      <a:pt x="33" y="0"/>
                    </a:moveTo>
                    <a:lnTo>
                      <a:pt x="33" y="460"/>
                    </a:lnTo>
                    <a:lnTo>
                      <a:pt x="9" y="504"/>
                    </a:lnTo>
                    <a:lnTo>
                      <a:pt x="33" y="518"/>
                    </a:lnTo>
                    <a:lnTo>
                      <a:pt x="33" y="848"/>
                    </a:lnTo>
                    <a:lnTo>
                      <a:pt x="0" y="830"/>
                    </a:lnTo>
                    <a:lnTo>
                      <a:pt x="0" y="8"/>
                    </a:lnTo>
                    <a:lnTo>
                      <a:pt x="33"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276"/>
              <p:cNvSpPr>
                <a:spLocks noEditPoints="1"/>
              </p:cNvSpPr>
              <p:nvPr/>
            </p:nvSpPr>
            <p:spPr bwMode="auto">
              <a:xfrm>
                <a:off x="6213109" y="4235001"/>
                <a:ext cx="42585" cy="1165763"/>
              </a:xfrm>
              <a:custGeom>
                <a:avLst/>
                <a:gdLst>
                  <a:gd name="T0" fmla="*/ 0 w 32"/>
                  <a:gd name="T1" fmla="*/ 528 h 875"/>
                  <a:gd name="T2" fmla="*/ 32 w 32"/>
                  <a:gd name="T3" fmla="*/ 546 h 875"/>
                  <a:gd name="T4" fmla="*/ 32 w 32"/>
                  <a:gd name="T5" fmla="*/ 875 h 875"/>
                  <a:gd name="T6" fmla="*/ 0 w 32"/>
                  <a:gd name="T7" fmla="*/ 858 h 875"/>
                  <a:gd name="T8" fmla="*/ 0 w 32"/>
                  <a:gd name="T9" fmla="*/ 528 h 875"/>
                  <a:gd name="T10" fmla="*/ 32 w 32"/>
                  <a:gd name="T11" fmla="*/ 0 h 875"/>
                  <a:gd name="T12" fmla="*/ 32 w 32"/>
                  <a:gd name="T13" fmla="*/ 413 h 875"/>
                  <a:gd name="T14" fmla="*/ 0 w 32"/>
                  <a:gd name="T15" fmla="*/ 470 h 875"/>
                  <a:gd name="T16" fmla="*/ 0 w 32"/>
                  <a:gd name="T17" fmla="*/ 10 h 875"/>
                  <a:gd name="T18" fmla="*/ 32 w 32"/>
                  <a:gd name="T19"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875">
                    <a:moveTo>
                      <a:pt x="0" y="528"/>
                    </a:moveTo>
                    <a:lnTo>
                      <a:pt x="32" y="546"/>
                    </a:lnTo>
                    <a:lnTo>
                      <a:pt x="32" y="875"/>
                    </a:lnTo>
                    <a:lnTo>
                      <a:pt x="0" y="858"/>
                    </a:lnTo>
                    <a:lnTo>
                      <a:pt x="0" y="528"/>
                    </a:lnTo>
                    <a:close/>
                    <a:moveTo>
                      <a:pt x="32" y="0"/>
                    </a:moveTo>
                    <a:lnTo>
                      <a:pt x="32" y="413"/>
                    </a:lnTo>
                    <a:lnTo>
                      <a:pt x="0" y="470"/>
                    </a:lnTo>
                    <a:lnTo>
                      <a:pt x="0" y="10"/>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277"/>
              <p:cNvSpPr>
                <a:spLocks noEditPoints="1"/>
              </p:cNvSpPr>
              <p:nvPr/>
            </p:nvSpPr>
            <p:spPr bwMode="auto">
              <a:xfrm>
                <a:off x="6255694" y="4224355"/>
                <a:ext cx="42585" cy="1200364"/>
              </a:xfrm>
              <a:custGeom>
                <a:avLst/>
                <a:gdLst>
                  <a:gd name="T0" fmla="*/ 0 w 32"/>
                  <a:gd name="T1" fmla="*/ 555 h 902"/>
                  <a:gd name="T2" fmla="*/ 32 w 32"/>
                  <a:gd name="T3" fmla="*/ 573 h 902"/>
                  <a:gd name="T4" fmla="*/ 32 w 32"/>
                  <a:gd name="T5" fmla="*/ 902 h 902"/>
                  <a:gd name="T6" fmla="*/ 0 w 32"/>
                  <a:gd name="T7" fmla="*/ 884 h 902"/>
                  <a:gd name="T8" fmla="*/ 0 w 32"/>
                  <a:gd name="T9" fmla="*/ 555 h 902"/>
                  <a:gd name="T10" fmla="*/ 32 w 32"/>
                  <a:gd name="T11" fmla="*/ 0 h 902"/>
                  <a:gd name="T12" fmla="*/ 32 w 32"/>
                  <a:gd name="T13" fmla="*/ 366 h 902"/>
                  <a:gd name="T14" fmla="*/ 0 w 32"/>
                  <a:gd name="T15" fmla="*/ 422 h 902"/>
                  <a:gd name="T16" fmla="*/ 0 w 32"/>
                  <a:gd name="T17" fmla="*/ 9 h 902"/>
                  <a:gd name="T18" fmla="*/ 32 w 32"/>
                  <a:gd name="T19"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902">
                    <a:moveTo>
                      <a:pt x="0" y="555"/>
                    </a:moveTo>
                    <a:lnTo>
                      <a:pt x="32" y="573"/>
                    </a:lnTo>
                    <a:lnTo>
                      <a:pt x="32" y="902"/>
                    </a:lnTo>
                    <a:lnTo>
                      <a:pt x="0" y="884"/>
                    </a:lnTo>
                    <a:lnTo>
                      <a:pt x="0" y="555"/>
                    </a:lnTo>
                    <a:close/>
                    <a:moveTo>
                      <a:pt x="32" y="0"/>
                    </a:moveTo>
                    <a:lnTo>
                      <a:pt x="32" y="366"/>
                    </a:lnTo>
                    <a:lnTo>
                      <a:pt x="0" y="422"/>
                    </a:lnTo>
                    <a:lnTo>
                      <a:pt x="0" y="9"/>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278"/>
              <p:cNvSpPr>
                <a:spLocks noEditPoints="1"/>
              </p:cNvSpPr>
              <p:nvPr/>
            </p:nvSpPr>
            <p:spPr bwMode="auto">
              <a:xfrm>
                <a:off x="6298279" y="4211048"/>
                <a:ext cx="42585" cy="1237626"/>
              </a:xfrm>
              <a:custGeom>
                <a:avLst/>
                <a:gdLst>
                  <a:gd name="T0" fmla="*/ 0 w 32"/>
                  <a:gd name="T1" fmla="*/ 582 h 929"/>
                  <a:gd name="T2" fmla="*/ 32 w 32"/>
                  <a:gd name="T3" fmla="*/ 599 h 929"/>
                  <a:gd name="T4" fmla="*/ 32 w 32"/>
                  <a:gd name="T5" fmla="*/ 929 h 929"/>
                  <a:gd name="T6" fmla="*/ 0 w 32"/>
                  <a:gd name="T7" fmla="*/ 911 h 929"/>
                  <a:gd name="T8" fmla="*/ 0 w 32"/>
                  <a:gd name="T9" fmla="*/ 582 h 929"/>
                  <a:gd name="T10" fmla="*/ 32 w 32"/>
                  <a:gd name="T11" fmla="*/ 0 h 929"/>
                  <a:gd name="T12" fmla="*/ 32 w 32"/>
                  <a:gd name="T13" fmla="*/ 317 h 929"/>
                  <a:gd name="T14" fmla="*/ 0 w 32"/>
                  <a:gd name="T15" fmla="*/ 375 h 929"/>
                  <a:gd name="T16" fmla="*/ 0 w 32"/>
                  <a:gd name="T17" fmla="*/ 9 h 929"/>
                  <a:gd name="T18" fmla="*/ 32 w 32"/>
                  <a:gd name="T19"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929">
                    <a:moveTo>
                      <a:pt x="0" y="582"/>
                    </a:moveTo>
                    <a:lnTo>
                      <a:pt x="32" y="599"/>
                    </a:lnTo>
                    <a:lnTo>
                      <a:pt x="32" y="929"/>
                    </a:lnTo>
                    <a:lnTo>
                      <a:pt x="0" y="911"/>
                    </a:lnTo>
                    <a:lnTo>
                      <a:pt x="0" y="582"/>
                    </a:lnTo>
                    <a:close/>
                    <a:moveTo>
                      <a:pt x="32" y="0"/>
                    </a:moveTo>
                    <a:lnTo>
                      <a:pt x="32" y="317"/>
                    </a:lnTo>
                    <a:lnTo>
                      <a:pt x="0" y="375"/>
                    </a:lnTo>
                    <a:lnTo>
                      <a:pt x="0" y="9"/>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279"/>
              <p:cNvSpPr>
                <a:spLocks noEditPoints="1"/>
              </p:cNvSpPr>
              <p:nvPr/>
            </p:nvSpPr>
            <p:spPr bwMode="auto">
              <a:xfrm>
                <a:off x="6340864" y="4200402"/>
                <a:ext cx="42585" cy="1272225"/>
              </a:xfrm>
              <a:custGeom>
                <a:avLst/>
                <a:gdLst>
                  <a:gd name="T0" fmla="*/ 0 w 31"/>
                  <a:gd name="T1" fmla="*/ 608 h 956"/>
                  <a:gd name="T2" fmla="*/ 31 w 31"/>
                  <a:gd name="T3" fmla="*/ 626 h 956"/>
                  <a:gd name="T4" fmla="*/ 31 w 31"/>
                  <a:gd name="T5" fmla="*/ 956 h 956"/>
                  <a:gd name="T6" fmla="*/ 0 w 31"/>
                  <a:gd name="T7" fmla="*/ 938 h 956"/>
                  <a:gd name="T8" fmla="*/ 0 w 31"/>
                  <a:gd name="T9" fmla="*/ 608 h 956"/>
                  <a:gd name="T10" fmla="*/ 31 w 31"/>
                  <a:gd name="T11" fmla="*/ 0 h 956"/>
                  <a:gd name="T12" fmla="*/ 31 w 31"/>
                  <a:gd name="T13" fmla="*/ 269 h 956"/>
                  <a:gd name="T14" fmla="*/ 0 w 31"/>
                  <a:gd name="T15" fmla="*/ 326 h 956"/>
                  <a:gd name="T16" fmla="*/ 0 w 31"/>
                  <a:gd name="T17" fmla="*/ 9 h 956"/>
                  <a:gd name="T18" fmla="*/ 31 w 31"/>
                  <a:gd name="T19" fmla="*/ 0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956">
                    <a:moveTo>
                      <a:pt x="0" y="608"/>
                    </a:moveTo>
                    <a:lnTo>
                      <a:pt x="31" y="626"/>
                    </a:lnTo>
                    <a:lnTo>
                      <a:pt x="31" y="956"/>
                    </a:lnTo>
                    <a:lnTo>
                      <a:pt x="0" y="938"/>
                    </a:lnTo>
                    <a:lnTo>
                      <a:pt x="0" y="608"/>
                    </a:lnTo>
                    <a:close/>
                    <a:moveTo>
                      <a:pt x="31" y="0"/>
                    </a:moveTo>
                    <a:lnTo>
                      <a:pt x="31" y="269"/>
                    </a:lnTo>
                    <a:lnTo>
                      <a:pt x="0" y="326"/>
                    </a:lnTo>
                    <a:lnTo>
                      <a:pt x="0" y="9"/>
                    </a:lnTo>
                    <a:lnTo>
                      <a:pt x="31"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280"/>
              <p:cNvSpPr>
                <a:spLocks noEditPoints="1"/>
              </p:cNvSpPr>
              <p:nvPr/>
            </p:nvSpPr>
            <p:spPr bwMode="auto">
              <a:xfrm>
                <a:off x="6383449" y="4189755"/>
                <a:ext cx="42585" cy="1306827"/>
              </a:xfrm>
              <a:custGeom>
                <a:avLst/>
                <a:gdLst>
                  <a:gd name="T0" fmla="*/ 0 w 32"/>
                  <a:gd name="T1" fmla="*/ 634 h 981"/>
                  <a:gd name="T2" fmla="*/ 32 w 32"/>
                  <a:gd name="T3" fmla="*/ 652 h 981"/>
                  <a:gd name="T4" fmla="*/ 32 w 32"/>
                  <a:gd name="T5" fmla="*/ 981 h 981"/>
                  <a:gd name="T6" fmla="*/ 0 w 32"/>
                  <a:gd name="T7" fmla="*/ 964 h 981"/>
                  <a:gd name="T8" fmla="*/ 0 w 32"/>
                  <a:gd name="T9" fmla="*/ 634 h 981"/>
                  <a:gd name="T10" fmla="*/ 32 w 32"/>
                  <a:gd name="T11" fmla="*/ 0 h 981"/>
                  <a:gd name="T12" fmla="*/ 32 w 32"/>
                  <a:gd name="T13" fmla="*/ 221 h 981"/>
                  <a:gd name="T14" fmla="*/ 7 w 32"/>
                  <a:gd name="T15" fmla="*/ 264 h 981"/>
                  <a:gd name="T16" fmla="*/ 0 w 32"/>
                  <a:gd name="T17" fmla="*/ 277 h 981"/>
                  <a:gd name="T18" fmla="*/ 0 w 32"/>
                  <a:gd name="T19" fmla="*/ 8 h 981"/>
                  <a:gd name="T20" fmla="*/ 32 w 32"/>
                  <a:gd name="T21" fmla="*/ 0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981">
                    <a:moveTo>
                      <a:pt x="0" y="634"/>
                    </a:moveTo>
                    <a:lnTo>
                      <a:pt x="32" y="652"/>
                    </a:lnTo>
                    <a:lnTo>
                      <a:pt x="32" y="981"/>
                    </a:lnTo>
                    <a:lnTo>
                      <a:pt x="0" y="964"/>
                    </a:lnTo>
                    <a:lnTo>
                      <a:pt x="0" y="634"/>
                    </a:lnTo>
                    <a:close/>
                    <a:moveTo>
                      <a:pt x="32" y="0"/>
                    </a:moveTo>
                    <a:lnTo>
                      <a:pt x="32" y="221"/>
                    </a:lnTo>
                    <a:lnTo>
                      <a:pt x="7" y="264"/>
                    </a:lnTo>
                    <a:lnTo>
                      <a:pt x="0" y="277"/>
                    </a:lnTo>
                    <a:lnTo>
                      <a:pt x="0" y="8"/>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81"/>
              <p:cNvSpPr>
                <a:spLocks noEditPoints="1"/>
              </p:cNvSpPr>
              <p:nvPr/>
            </p:nvSpPr>
            <p:spPr bwMode="auto">
              <a:xfrm>
                <a:off x="6426034" y="4176447"/>
                <a:ext cx="42585" cy="1333442"/>
              </a:xfrm>
              <a:custGeom>
                <a:avLst/>
                <a:gdLst>
                  <a:gd name="T0" fmla="*/ 0 w 33"/>
                  <a:gd name="T1" fmla="*/ 662 h 1001"/>
                  <a:gd name="T2" fmla="*/ 30 w 33"/>
                  <a:gd name="T3" fmla="*/ 679 h 1001"/>
                  <a:gd name="T4" fmla="*/ 33 w 33"/>
                  <a:gd name="T5" fmla="*/ 680 h 1001"/>
                  <a:gd name="T6" fmla="*/ 33 w 33"/>
                  <a:gd name="T7" fmla="*/ 995 h 1001"/>
                  <a:gd name="T8" fmla="*/ 16 w 33"/>
                  <a:gd name="T9" fmla="*/ 1001 h 1001"/>
                  <a:gd name="T10" fmla="*/ 0 w 33"/>
                  <a:gd name="T11" fmla="*/ 991 h 1001"/>
                  <a:gd name="T12" fmla="*/ 0 w 33"/>
                  <a:gd name="T13" fmla="*/ 662 h 1001"/>
                  <a:gd name="T14" fmla="*/ 33 w 33"/>
                  <a:gd name="T15" fmla="*/ 0 h 1001"/>
                  <a:gd name="T16" fmla="*/ 33 w 33"/>
                  <a:gd name="T17" fmla="*/ 174 h 1001"/>
                  <a:gd name="T18" fmla="*/ 0 w 33"/>
                  <a:gd name="T19" fmla="*/ 231 h 1001"/>
                  <a:gd name="T20" fmla="*/ 0 w 33"/>
                  <a:gd name="T21" fmla="*/ 10 h 1001"/>
                  <a:gd name="T22" fmla="*/ 33 w 33"/>
                  <a:gd name="T23" fmla="*/ 0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1001">
                    <a:moveTo>
                      <a:pt x="0" y="662"/>
                    </a:moveTo>
                    <a:lnTo>
                      <a:pt x="30" y="679"/>
                    </a:lnTo>
                    <a:lnTo>
                      <a:pt x="33" y="680"/>
                    </a:lnTo>
                    <a:lnTo>
                      <a:pt x="33" y="995"/>
                    </a:lnTo>
                    <a:lnTo>
                      <a:pt x="16" y="1001"/>
                    </a:lnTo>
                    <a:lnTo>
                      <a:pt x="0" y="991"/>
                    </a:lnTo>
                    <a:lnTo>
                      <a:pt x="0" y="662"/>
                    </a:lnTo>
                    <a:close/>
                    <a:moveTo>
                      <a:pt x="33" y="0"/>
                    </a:moveTo>
                    <a:lnTo>
                      <a:pt x="33" y="174"/>
                    </a:lnTo>
                    <a:lnTo>
                      <a:pt x="0" y="231"/>
                    </a:lnTo>
                    <a:lnTo>
                      <a:pt x="0" y="10"/>
                    </a:lnTo>
                    <a:lnTo>
                      <a:pt x="33"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282"/>
              <p:cNvSpPr>
                <a:spLocks noEditPoints="1"/>
              </p:cNvSpPr>
              <p:nvPr/>
            </p:nvSpPr>
            <p:spPr bwMode="auto">
              <a:xfrm>
                <a:off x="6468619" y="4165801"/>
                <a:ext cx="42585" cy="1336103"/>
              </a:xfrm>
              <a:custGeom>
                <a:avLst/>
                <a:gdLst>
                  <a:gd name="T0" fmla="*/ 0 w 32"/>
                  <a:gd name="T1" fmla="*/ 688 h 1003"/>
                  <a:gd name="T2" fmla="*/ 32 w 32"/>
                  <a:gd name="T3" fmla="*/ 705 h 1003"/>
                  <a:gd name="T4" fmla="*/ 32 w 32"/>
                  <a:gd name="T5" fmla="*/ 995 h 1003"/>
                  <a:gd name="T6" fmla="*/ 0 w 32"/>
                  <a:gd name="T7" fmla="*/ 1003 h 1003"/>
                  <a:gd name="T8" fmla="*/ 0 w 32"/>
                  <a:gd name="T9" fmla="*/ 688 h 1003"/>
                  <a:gd name="T10" fmla="*/ 32 w 32"/>
                  <a:gd name="T11" fmla="*/ 0 h 1003"/>
                  <a:gd name="T12" fmla="*/ 32 w 32"/>
                  <a:gd name="T13" fmla="*/ 124 h 1003"/>
                  <a:gd name="T14" fmla="*/ 0 w 32"/>
                  <a:gd name="T15" fmla="*/ 182 h 1003"/>
                  <a:gd name="T16" fmla="*/ 0 w 32"/>
                  <a:gd name="T17" fmla="*/ 8 h 1003"/>
                  <a:gd name="T18" fmla="*/ 32 w 32"/>
                  <a:gd name="T19" fmla="*/ 0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003">
                    <a:moveTo>
                      <a:pt x="0" y="688"/>
                    </a:moveTo>
                    <a:lnTo>
                      <a:pt x="32" y="705"/>
                    </a:lnTo>
                    <a:lnTo>
                      <a:pt x="32" y="995"/>
                    </a:lnTo>
                    <a:lnTo>
                      <a:pt x="0" y="1003"/>
                    </a:lnTo>
                    <a:lnTo>
                      <a:pt x="0" y="688"/>
                    </a:lnTo>
                    <a:close/>
                    <a:moveTo>
                      <a:pt x="32" y="0"/>
                    </a:moveTo>
                    <a:lnTo>
                      <a:pt x="32" y="124"/>
                    </a:lnTo>
                    <a:lnTo>
                      <a:pt x="0" y="182"/>
                    </a:lnTo>
                    <a:lnTo>
                      <a:pt x="0" y="8"/>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283"/>
              <p:cNvSpPr>
                <a:spLocks noEditPoints="1"/>
              </p:cNvSpPr>
              <p:nvPr/>
            </p:nvSpPr>
            <p:spPr bwMode="auto">
              <a:xfrm>
                <a:off x="6511204" y="4152494"/>
                <a:ext cx="42585" cy="1338765"/>
              </a:xfrm>
              <a:custGeom>
                <a:avLst/>
                <a:gdLst>
                  <a:gd name="T0" fmla="*/ 0 w 32"/>
                  <a:gd name="T1" fmla="*/ 715 h 1005"/>
                  <a:gd name="T2" fmla="*/ 32 w 32"/>
                  <a:gd name="T3" fmla="*/ 733 h 1005"/>
                  <a:gd name="T4" fmla="*/ 32 w 32"/>
                  <a:gd name="T5" fmla="*/ 997 h 1005"/>
                  <a:gd name="T6" fmla="*/ 0 w 32"/>
                  <a:gd name="T7" fmla="*/ 1005 h 1005"/>
                  <a:gd name="T8" fmla="*/ 0 w 32"/>
                  <a:gd name="T9" fmla="*/ 715 h 1005"/>
                  <a:gd name="T10" fmla="*/ 32 w 32"/>
                  <a:gd name="T11" fmla="*/ 0 h 1005"/>
                  <a:gd name="T12" fmla="*/ 32 w 32"/>
                  <a:gd name="T13" fmla="*/ 78 h 1005"/>
                  <a:gd name="T14" fmla="*/ 20 w 32"/>
                  <a:gd name="T15" fmla="*/ 99 h 1005"/>
                  <a:gd name="T16" fmla="*/ 0 w 32"/>
                  <a:gd name="T17" fmla="*/ 134 h 1005"/>
                  <a:gd name="T18" fmla="*/ 0 w 32"/>
                  <a:gd name="T19" fmla="*/ 10 h 1005"/>
                  <a:gd name="T20" fmla="*/ 32 w 32"/>
                  <a:gd name="T21" fmla="*/ 0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005">
                    <a:moveTo>
                      <a:pt x="0" y="715"/>
                    </a:moveTo>
                    <a:lnTo>
                      <a:pt x="32" y="733"/>
                    </a:lnTo>
                    <a:lnTo>
                      <a:pt x="32" y="997"/>
                    </a:lnTo>
                    <a:lnTo>
                      <a:pt x="0" y="1005"/>
                    </a:lnTo>
                    <a:lnTo>
                      <a:pt x="0" y="715"/>
                    </a:lnTo>
                    <a:close/>
                    <a:moveTo>
                      <a:pt x="32" y="0"/>
                    </a:moveTo>
                    <a:lnTo>
                      <a:pt x="32" y="78"/>
                    </a:lnTo>
                    <a:lnTo>
                      <a:pt x="20" y="99"/>
                    </a:lnTo>
                    <a:lnTo>
                      <a:pt x="0" y="134"/>
                    </a:lnTo>
                    <a:lnTo>
                      <a:pt x="0" y="10"/>
                    </a:lnTo>
                    <a:lnTo>
                      <a:pt x="32"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84"/>
              <p:cNvSpPr>
                <a:spLocks noEditPoints="1"/>
              </p:cNvSpPr>
              <p:nvPr/>
            </p:nvSpPr>
            <p:spPr bwMode="auto">
              <a:xfrm>
                <a:off x="6553789" y="4141847"/>
                <a:ext cx="39924" cy="1336103"/>
              </a:xfrm>
              <a:custGeom>
                <a:avLst/>
                <a:gdLst>
                  <a:gd name="T0" fmla="*/ 0 w 31"/>
                  <a:gd name="T1" fmla="*/ 742 h 1006"/>
                  <a:gd name="T2" fmla="*/ 31 w 31"/>
                  <a:gd name="T3" fmla="*/ 761 h 1006"/>
                  <a:gd name="T4" fmla="*/ 31 w 31"/>
                  <a:gd name="T5" fmla="*/ 996 h 1006"/>
                  <a:gd name="T6" fmla="*/ 0 w 31"/>
                  <a:gd name="T7" fmla="*/ 1006 h 1006"/>
                  <a:gd name="T8" fmla="*/ 0 w 31"/>
                  <a:gd name="T9" fmla="*/ 742 h 1006"/>
                  <a:gd name="T10" fmla="*/ 31 w 31"/>
                  <a:gd name="T11" fmla="*/ 0 h 1006"/>
                  <a:gd name="T12" fmla="*/ 31 w 31"/>
                  <a:gd name="T13" fmla="*/ 30 h 1006"/>
                  <a:gd name="T14" fmla="*/ 0 w 31"/>
                  <a:gd name="T15" fmla="*/ 87 h 1006"/>
                  <a:gd name="T16" fmla="*/ 0 w 31"/>
                  <a:gd name="T17" fmla="*/ 9 h 1006"/>
                  <a:gd name="T18" fmla="*/ 31 w 31"/>
                  <a:gd name="T19" fmla="*/ 0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06">
                    <a:moveTo>
                      <a:pt x="0" y="742"/>
                    </a:moveTo>
                    <a:lnTo>
                      <a:pt x="31" y="761"/>
                    </a:lnTo>
                    <a:lnTo>
                      <a:pt x="31" y="996"/>
                    </a:lnTo>
                    <a:lnTo>
                      <a:pt x="0" y="1006"/>
                    </a:lnTo>
                    <a:lnTo>
                      <a:pt x="0" y="742"/>
                    </a:lnTo>
                    <a:close/>
                    <a:moveTo>
                      <a:pt x="31" y="0"/>
                    </a:moveTo>
                    <a:lnTo>
                      <a:pt x="31" y="30"/>
                    </a:lnTo>
                    <a:lnTo>
                      <a:pt x="0" y="87"/>
                    </a:lnTo>
                    <a:lnTo>
                      <a:pt x="0" y="9"/>
                    </a:lnTo>
                    <a:lnTo>
                      <a:pt x="31"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85"/>
              <p:cNvSpPr>
                <a:spLocks noEditPoints="1"/>
              </p:cNvSpPr>
              <p:nvPr/>
            </p:nvSpPr>
            <p:spPr bwMode="auto">
              <a:xfrm>
                <a:off x="6593712" y="4133862"/>
                <a:ext cx="45247" cy="1330780"/>
              </a:xfrm>
              <a:custGeom>
                <a:avLst/>
                <a:gdLst>
                  <a:gd name="T0" fmla="*/ 0 w 32"/>
                  <a:gd name="T1" fmla="*/ 766 h 1001"/>
                  <a:gd name="T2" fmla="*/ 32 w 32"/>
                  <a:gd name="T3" fmla="*/ 784 h 1001"/>
                  <a:gd name="T4" fmla="*/ 32 w 32"/>
                  <a:gd name="T5" fmla="*/ 992 h 1001"/>
                  <a:gd name="T6" fmla="*/ 0 w 32"/>
                  <a:gd name="T7" fmla="*/ 1001 h 1001"/>
                  <a:gd name="T8" fmla="*/ 0 w 32"/>
                  <a:gd name="T9" fmla="*/ 766 h 1001"/>
                  <a:gd name="T10" fmla="*/ 20 w 32"/>
                  <a:gd name="T11" fmla="*/ 0 h 1001"/>
                  <a:gd name="T12" fmla="*/ 0 w 32"/>
                  <a:gd name="T13" fmla="*/ 35 h 1001"/>
                  <a:gd name="T14" fmla="*/ 0 w 32"/>
                  <a:gd name="T15" fmla="*/ 5 h 1001"/>
                  <a:gd name="T16" fmla="*/ 20 w 32"/>
                  <a:gd name="T17" fmla="*/ 0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01">
                    <a:moveTo>
                      <a:pt x="0" y="766"/>
                    </a:moveTo>
                    <a:lnTo>
                      <a:pt x="32" y="784"/>
                    </a:lnTo>
                    <a:lnTo>
                      <a:pt x="32" y="992"/>
                    </a:lnTo>
                    <a:lnTo>
                      <a:pt x="0" y="1001"/>
                    </a:lnTo>
                    <a:lnTo>
                      <a:pt x="0" y="766"/>
                    </a:lnTo>
                    <a:close/>
                    <a:moveTo>
                      <a:pt x="20" y="0"/>
                    </a:moveTo>
                    <a:lnTo>
                      <a:pt x="0" y="35"/>
                    </a:lnTo>
                    <a:lnTo>
                      <a:pt x="0" y="5"/>
                    </a:lnTo>
                    <a:lnTo>
                      <a:pt x="20" y="0"/>
                    </a:lnTo>
                    <a:close/>
                  </a:path>
                </a:pathLst>
              </a:custGeom>
              <a:solidFill>
                <a:srgbClr val="FF9C00"/>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86"/>
              <p:cNvSpPr>
                <a:spLocks/>
              </p:cNvSpPr>
              <p:nvPr/>
            </p:nvSpPr>
            <p:spPr bwMode="auto">
              <a:xfrm>
                <a:off x="6638959" y="5177193"/>
                <a:ext cx="42585" cy="276802"/>
              </a:xfrm>
              <a:custGeom>
                <a:avLst/>
                <a:gdLst>
                  <a:gd name="T0" fmla="*/ 0 w 32"/>
                  <a:gd name="T1" fmla="*/ 0 h 208"/>
                  <a:gd name="T2" fmla="*/ 32 w 32"/>
                  <a:gd name="T3" fmla="*/ 17 h 208"/>
                  <a:gd name="T4" fmla="*/ 32 w 32"/>
                  <a:gd name="T5" fmla="*/ 199 h 208"/>
                  <a:gd name="T6" fmla="*/ 0 w 32"/>
                  <a:gd name="T7" fmla="*/ 208 h 208"/>
                  <a:gd name="T8" fmla="*/ 0 w 32"/>
                  <a:gd name="T9" fmla="*/ 0 h 208"/>
                </a:gdLst>
                <a:ahLst/>
                <a:cxnLst>
                  <a:cxn ang="0">
                    <a:pos x="T0" y="T1"/>
                  </a:cxn>
                  <a:cxn ang="0">
                    <a:pos x="T2" y="T3"/>
                  </a:cxn>
                  <a:cxn ang="0">
                    <a:pos x="T4" y="T5"/>
                  </a:cxn>
                  <a:cxn ang="0">
                    <a:pos x="T6" y="T7"/>
                  </a:cxn>
                  <a:cxn ang="0">
                    <a:pos x="T8" y="T9"/>
                  </a:cxn>
                </a:cxnLst>
                <a:rect l="0" t="0" r="r" b="b"/>
                <a:pathLst>
                  <a:path w="32" h="208">
                    <a:moveTo>
                      <a:pt x="0" y="0"/>
                    </a:moveTo>
                    <a:lnTo>
                      <a:pt x="32" y="17"/>
                    </a:lnTo>
                    <a:lnTo>
                      <a:pt x="32" y="199"/>
                    </a:lnTo>
                    <a:lnTo>
                      <a:pt x="0" y="208"/>
                    </a:lnTo>
                    <a:lnTo>
                      <a:pt x="0"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87"/>
              <p:cNvSpPr>
                <a:spLocks/>
              </p:cNvSpPr>
              <p:nvPr/>
            </p:nvSpPr>
            <p:spPr bwMode="auto">
              <a:xfrm>
                <a:off x="6681544" y="5198486"/>
                <a:ext cx="42585" cy="242203"/>
              </a:xfrm>
              <a:custGeom>
                <a:avLst/>
                <a:gdLst>
                  <a:gd name="T0" fmla="*/ 0 w 33"/>
                  <a:gd name="T1" fmla="*/ 0 h 182"/>
                  <a:gd name="T2" fmla="*/ 33 w 33"/>
                  <a:gd name="T3" fmla="*/ 18 h 182"/>
                  <a:gd name="T4" fmla="*/ 33 w 33"/>
                  <a:gd name="T5" fmla="*/ 173 h 182"/>
                  <a:gd name="T6" fmla="*/ 0 w 33"/>
                  <a:gd name="T7" fmla="*/ 182 h 182"/>
                  <a:gd name="T8" fmla="*/ 0 w 33"/>
                  <a:gd name="T9" fmla="*/ 0 h 182"/>
                </a:gdLst>
                <a:ahLst/>
                <a:cxnLst>
                  <a:cxn ang="0">
                    <a:pos x="T0" y="T1"/>
                  </a:cxn>
                  <a:cxn ang="0">
                    <a:pos x="T2" y="T3"/>
                  </a:cxn>
                  <a:cxn ang="0">
                    <a:pos x="T4" y="T5"/>
                  </a:cxn>
                  <a:cxn ang="0">
                    <a:pos x="T6" y="T7"/>
                  </a:cxn>
                  <a:cxn ang="0">
                    <a:pos x="T8" y="T9"/>
                  </a:cxn>
                </a:cxnLst>
                <a:rect l="0" t="0" r="r" b="b"/>
                <a:pathLst>
                  <a:path w="33" h="182">
                    <a:moveTo>
                      <a:pt x="0" y="0"/>
                    </a:moveTo>
                    <a:lnTo>
                      <a:pt x="33" y="18"/>
                    </a:lnTo>
                    <a:lnTo>
                      <a:pt x="33" y="173"/>
                    </a:lnTo>
                    <a:lnTo>
                      <a:pt x="0" y="182"/>
                    </a:lnTo>
                    <a:lnTo>
                      <a:pt x="0"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88"/>
              <p:cNvSpPr>
                <a:spLocks/>
              </p:cNvSpPr>
              <p:nvPr/>
            </p:nvSpPr>
            <p:spPr bwMode="auto">
              <a:xfrm>
                <a:off x="6724129" y="5222441"/>
                <a:ext cx="39924" cy="207602"/>
              </a:xfrm>
              <a:custGeom>
                <a:avLst/>
                <a:gdLst>
                  <a:gd name="T0" fmla="*/ 0 w 31"/>
                  <a:gd name="T1" fmla="*/ 0 h 155"/>
                  <a:gd name="T2" fmla="*/ 31 w 31"/>
                  <a:gd name="T3" fmla="*/ 18 h 155"/>
                  <a:gd name="T4" fmla="*/ 31 w 31"/>
                  <a:gd name="T5" fmla="*/ 145 h 155"/>
                  <a:gd name="T6" fmla="*/ 0 w 31"/>
                  <a:gd name="T7" fmla="*/ 155 h 155"/>
                  <a:gd name="T8" fmla="*/ 0 w 31"/>
                  <a:gd name="T9" fmla="*/ 0 h 155"/>
                </a:gdLst>
                <a:ahLst/>
                <a:cxnLst>
                  <a:cxn ang="0">
                    <a:pos x="T0" y="T1"/>
                  </a:cxn>
                  <a:cxn ang="0">
                    <a:pos x="T2" y="T3"/>
                  </a:cxn>
                  <a:cxn ang="0">
                    <a:pos x="T4" y="T5"/>
                  </a:cxn>
                  <a:cxn ang="0">
                    <a:pos x="T6" y="T7"/>
                  </a:cxn>
                  <a:cxn ang="0">
                    <a:pos x="T8" y="T9"/>
                  </a:cxn>
                </a:cxnLst>
                <a:rect l="0" t="0" r="r" b="b"/>
                <a:pathLst>
                  <a:path w="31" h="155">
                    <a:moveTo>
                      <a:pt x="0" y="0"/>
                    </a:moveTo>
                    <a:lnTo>
                      <a:pt x="31" y="18"/>
                    </a:lnTo>
                    <a:lnTo>
                      <a:pt x="31" y="145"/>
                    </a:lnTo>
                    <a:lnTo>
                      <a:pt x="0" y="155"/>
                    </a:lnTo>
                    <a:lnTo>
                      <a:pt x="0"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89"/>
              <p:cNvSpPr>
                <a:spLocks/>
              </p:cNvSpPr>
              <p:nvPr/>
            </p:nvSpPr>
            <p:spPr bwMode="auto">
              <a:xfrm>
                <a:off x="6764051" y="5249056"/>
                <a:ext cx="42585" cy="167679"/>
              </a:xfrm>
              <a:custGeom>
                <a:avLst/>
                <a:gdLst>
                  <a:gd name="T0" fmla="*/ 0 w 32"/>
                  <a:gd name="T1" fmla="*/ 0 h 127"/>
                  <a:gd name="T2" fmla="*/ 32 w 32"/>
                  <a:gd name="T3" fmla="*/ 18 h 127"/>
                  <a:gd name="T4" fmla="*/ 32 w 32"/>
                  <a:gd name="T5" fmla="*/ 119 h 127"/>
                  <a:gd name="T6" fmla="*/ 0 w 32"/>
                  <a:gd name="T7" fmla="*/ 127 h 127"/>
                  <a:gd name="T8" fmla="*/ 0 w 32"/>
                  <a:gd name="T9" fmla="*/ 0 h 127"/>
                </a:gdLst>
                <a:ahLst/>
                <a:cxnLst>
                  <a:cxn ang="0">
                    <a:pos x="T0" y="T1"/>
                  </a:cxn>
                  <a:cxn ang="0">
                    <a:pos x="T2" y="T3"/>
                  </a:cxn>
                  <a:cxn ang="0">
                    <a:pos x="T4" y="T5"/>
                  </a:cxn>
                  <a:cxn ang="0">
                    <a:pos x="T6" y="T7"/>
                  </a:cxn>
                  <a:cxn ang="0">
                    <a:pos x="T8" y="T9"/>
                  </a:cxn>
                </a:cxnLst>
                <a:rect l="0" t="0" r="r" b="b"/>
                <a:pathLst>
                  <a:path w="32" h="127">
                    <a:moveTo>
                      <a:pt x="0" y="0"/>
                    </a:moveTo>
                    <a:lnTo>
                      <a:pt x="32" y="18"/>
                    </a:lnTo>
                    <a:lnTo>
                      <a:pt x="32" y="119"/>
                    </a:lnTo>
                    <a:lnTo>
                      <a:pt x="0" y="127"/>
                    </a:lnTo>
                    <a:lnTo>
                      <a:pt x="0"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90"/>
              <p:cNvSpPr>
                <a:spLocks/>
              </p:cNvSpPr>
              <p:nvPr/>
            </p:nvSpPr>
            <p:spPr bwMode="auto">
              <a:xfrm>
                <a:off x="6806636" y="5273009"/>
                <a:ext cx="42585" cy="133078"/>
              </a:xfrm>
              <a:custGeom>
                <a:avLst/>
                <a:gdLst>
                  <a:gd name="T0" fmla="*/ 0 w 32"/>
                  <a:gd name="T1" fmla="*/ 0 h 101"/>
                  <a:gd name="T2" fmla="*/ 32 w 32"/>
                  <a:gd name="T3" fmla="*/ 17 h 101"/>
                  <a:gd name="T4" fmla="*/ 32 w 32"/>
                  <a:gd name="T5" fmla="*/ 93 h 101"/>
                  <a:gd name="T6" fmla="*/ 0 w 32"/>
                  <a:gd name="T7" fmla="*/ 101 h 101"/>
                  <a:gd name="T8" fmla="*/ 0 w 32"/>
                  <a:gd name="T9" fmla="*/ 0 h 101"/>
                </a:gdLst>
                <a:ahLst/>
                <a:cxnLst>
                  <a:cxn ang="0">
                    <a:pos x="T0" y="T1"/>
                  </a:cxn>
                  <a:cxn ang="0">
                    <a:pos x="T2" y="T3"/>
                  </a:cxn>
                  <a:cxn ang="0">
                    <a:pos x="T4" y="T5"/>
                  </a:cxn>
                  <a:cxn ang="0">
                    <a:pos x="T6" y="T7"/>
                  </a:cxn>
                  <a:cxn ang="0">
                    <a:pos x="T8" y="T9"/>
                  </a:cxn>
                </a:cxnLst>
                <a:rect l="0" t="0" r="r" b="b"/>
                <a:pathLst>
                  <a:path w="32" h="101">
                    <a:moveTo>
                      <a:pt x="0" y="0"/>
                    </a:moveTo>
                    <a:lnTo>
                      <a:pt x="32" y="17"/>
                    </a:lnTo>
                    <a:lnTo>
                      <a:pt x="32" y="93"/>
                    </a:lnTo>
                    <a:lnTo>
                      <a:pt x="0" y="101"/>
                    </a:lnTo>
                    <a:lnTo>
                      <a:pt x="0"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91"/>
              <p:cNvSpPr>
                <a:spLocks/>
              </p:cNvSpPr>
              <p:nvPr/>
            </p:nvSpPr>
            <p:spPr bwMode="auto">
              <a:xfrm>
                <a:off x="6849221" y="5294302"/>
                <a:ext cx="45247" cy="101139"/>
              </a:xfrm>
              <a:custGeom>
                <a:avLst/>
                <a:gdLst>
                  <a:gd name="T0" fmla="*/ 0 w 32"/>
                  <a:gd name="T1" fmla="*/ 0 h 76"/>
                  <a:gd name="T2" fmla="*/ 32 w 32"/>
                  <a:gd name="T3" fmla="*/ 18 h 76"/>
                  <a:gd name="T4" fmla="*/ 32 w 32"/>
                  <a:gd name="T5" fmla="*/ 66 h 76"/>
                  <a:gd name="T6" fmla="*/ 0 w 32"/>
                  <a:gd name="T7" fmla="*/ 76 h 76"/>
                  <a:gd name="T8" fmla="*/ 0 w 32"/>
                  <a:gd name="T9" fmla="*/ 0 h 76"/>
                </a:gdLst>
                <a:ahLst/>
                <a:cxnLst>
                  <a:cxn ang="0">
                    <a:pos x="T0" y="T1"/>
                  </a:cxn>
                  <a:cxn ang="0">
                    <a:pos x="T2" y="T3"/>
                  </a:cxn>
                  <a:cxn ang="0">
                    <a:pos x="T4" y="T5"/>
                  </a:cxn>
                  <a:cxn ang="0">
                    <a:pos x="T6" y="T7"/>
                  </a:cxn>
                  <a:cxn ang="0">
                    <a:pos x="T8" y="T9"/>
                  </a:cxn>
                </a:cxnLst>
                <a:rect l="0" t="0" r="r" b="b"/>
                <a:pathLst>
                  <a:path w="32" h="76">
                    <a:moveTo>
                      <a:pt x="0" y="0"/>
                    </a:moveTo>
                    <a:lnTo>
                      <a:pt x="32" y="18"/>
                    </a:lnTo>
                    <a:lnTo>
                      <a:pt x="32" y="66"/>
                    </a:lnTo>
                    <a:lnTo>
                      <a:pt x="0" y="76"/>
                    </a:lnTo>
                    <a:lnTo>
                      <a:pt x="0"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92"/>
              <p:cNvSpPr>
                <a:spLocks/>
              </p:cNvSpPr>
              <p:nvPr/>
            </p:nvSpPr>
            <p:spPr bwMode="auto">
              <a:xfrm>
                <a:off x="6894469" y="5318257"/>
                <a:ext cx="42585" cy="63877"/>
              </a:xfrm>
              <a:custGeom>
                <a:avLst/>
                <a:gdLst>
                  <a:gd name="T0" fmla="*/ 0 w 32"/>
                  <a:gd name="T1" fmla="*/ 0 h 48"/>
                  <a:gd name="T2" fmla="*/ 32 w 32"/>
                  <a:gd name="T3" fmla="*/ 18 h 48"/>
                  <a:gd name="T4" fmla="*/ 32 w 32"/>
                  <a:gd name="T5" fmla="*/ 39 h 48"/>
                  <a:gd name="T6" fmla="*/ 0 w 32"/>
                  <a:gd name="T7" fmla="*/ 48 h 48"/>
                  <a:gd name="T8" fmla="*/ 0 w 32"/>
                  <a:gd name="T9" fmla="*/ 0 h 48"/>
                </a:gdLst>
                <a:ahLst/>
                <a:cxnLst>
                  <a:cxn ang="0">
                    <a:pos x="T0" y="T1"/>
                  </a:cxn>
                  <a:cxn ang="0">
                    <a:pos x="T2" y="T3"/>
                  </a:cxn>
                  <a:cxn ang="0">
                    <a:pos x="T4" y="T5"/>
                  </a:cxn>
                  <a:cxn ang="0">
                    <a:pos x="T6" y="T7"/>
                  </a:cxn>
                  <a:cxn ang="0">
                    <a:pos x="T8" y="T9"/>
                  </a:cxn>
                </a:cxnLst>
                <a:rect l="0" t="0" r="r" b="b"/>
                <a:pathLst>
                  <a:path w="32" h="48">
                    <a:moveTo>
                      <a:pt x="0" y="0"/>
                    </a:moveTo>
                    <a:lnTo>
                      <a:pt x="32" y="18"/>
                    </a:lnTo>
                    <a:lnTo>
                      <a:pt x="32" y="39"/>
                    </a:lnTo>
                    <a:lnTo>
                      <a:pt x="0" y="48"/>
                    </a:lnTo>
                    <a:lnTo>
                      <a:pt x="0"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3"/>
              <p:cNvSpPr>
                <a:spLocks/>
              </p:cNvSpPr>
              <p:nvPr/>
            </p:nvSpPr>
            <p:spPr bwMode="auto">
              <a:xfrm>
                <a:off x="6937054" y="5342210"/>
                <a:ext cx="31939" cy="29278"/>
              </a:xfrm>
              <a:custGeom>
                <a:avLst/>
                <a:gdLst>
                  <a:gd name="T0" fmla="*/ 0 w 24"/>
                  <a:gd name="T1" fmla="*/ 0 h 21"/>
                  <a:gd name="T2" fmla="*/ 24 w 24"/>
                  <a:gd name="T3" fmla="*/ 14 h 21"/>
                  <a:gd name="T4" fmla="*/ 0 w 24"/>
                  <a:gd name="T5" fmla="*/ 21 h 21"/>
                  <a:gd name="T6" fmla="*/ 0 w 24"/>
                  <a:gd name="T7" fmla="*/ 0 h 21"/>
                </a:gdLst>
                <a:ahLst/>
                <a:cxnLst>
                  <a:cxn ang="0">
                    <a:pos x="T0" y="T1"/>
                  </a:cxn>
                  <a:cxn ang="0">
                    <a:pos x="T2" y="T3"/>
                  </a:cxn>
                  <a:cxn ang="0">
                    <a:pos x="T4" y="T5"/>
                  </a:cxn>
                  <a:cxn ang="0">
                    <a:pos x="T6" y="T7"/>
                  </a:cxn>
                </a:cxnLst>
                <a:rect l="0" t="0" r="r" b="b"/>
                <a:pathLst>
                  <a:path w="24" h="21">
                    <a:moveTo>
                      <a:pt x="0" y="0"/>
                    </a:moveTo>
                    <a:lnTo>
                      <a:pt x="24" y="14"/>
                    </a:lnTo>
                    <a:lnTo>
                      <a:pt x="0" y="21"/>
                    </a:lnTo>
                    <a:lnTo>
                      <a:pt x="0" y="0"/>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5" name="Freeform 295"/>
            <p:cNvSpPr>
              <a:spLocks noEditPoints="1"/>
            </p:cNvSpPr>
            <p:nvPr/>
          </p:nvSpPr>
          <p:spPr bwMode="auto">
            <a:xfrm>
              <a:off x="6245048" y="1916784"/>
              <a:ext cx="1415950" cy="1474504"/>
            </a:xfrm>
            <a:custGeom>
              <a:avLst/>
              <a:gdLst>
                <a:gd name="T0" fmla="*/ 772 w 1064"/>
                <a:gd name="T1" fmla="*/ 868 h 1107"/>
                <a:gd name="T2" fmla="*/ 726 w 1064"/>
                <a:gd name="T3" fmla="*/ 571 h 1107"/>
                <a:gd name="T4" fmla="*/ 764 w 1064"/>
                <a:gd name="T5" fmla="*/ 585 h 1107"/>
                <a:gd name="T6" fmla="*/ 785 w 1064"/>
                <a:gd name="T7" fmla="*/ 617 h 1107"/>
                <a:gd name="T8" fmla="*/ 772 w 1064"/>
                <a:gd name="T9" fmla="*/ 669 h 1107"/>
                <a:gd name="T10" fmla="*/ 740 w 1064"/>
                <a:gd name="T11" fmla="*/ 689 h 1107"/>
                <a:gd name="T12" fmla="*/ 701 w 1064"/>
                <a:gd name="T13" fmla="*/ 684 h 1107"/>
                <a:gd name="T14" fmla="*/ 674 w 1064"/>
                <a:gd name="T15" fmla="*/ 659 h 1107"/>
                <a:gd name="T16" fmla="*/ 673 w 1064"/>
                <a:gd name="T17" fmla="*/ 606 h 1107"/>
                <a:gd name="T18" fmla="*/ 698 w 1064"/>
                <a:gd name="T19" fmla="*/ 578 h 1107"/>
                <a:gd name="T20" fmla="*/ 724 w 1064"/>
                <a:gd name="T21" fmla="*/ 554 h 1107"/>
                <a:gd name="T22" fmla="*/ 673 w 1064"/>
                <a:gd name="T23" fmla="*/ 575 h 1107"/>
                <a:gd name="T24" fmla="*/ 650 w 1064"/>
                <a:gd name="T25" fmla="*/ 633 h 1107"/>
                <a:gd name="T26" fmla="*/ 678 w 1064"/>
                <a:gd name="T27" fmla="*/ 690 h 1107"/>
                <a:gd name="T28" fmla="*/ 736 w 1064"/>
                <a:gd name="T29" fmla="*/ 707 h 1107"/>
                <a:gd name="T30" fmla="*/ 786 w 1064"/>
                <a:gd name="T31" fmla="*/ 680 h 1107"/>
                <a:gd name="T32" fmla="*/ 800 w 1064"/>
                <a:gd name="T33" fmla="*/ 614 h 1107"/>
                <a:gd name="T34" fmla="*/ 765 w 1064"/>
                <a:gd name="T35" fmla="*/ 567 h 1107"/>
                <a:gd name="T36" fmla="*/ 593 w 1064"/>
                <a:gd name="T37" fmla="*/ 581 h 1107"/>
                <a:gd name="T38" fmla="*/ 605 w 1064"/>
                <a:gd name="T39" fmla="*/ 416 h 1107"/>
                <a:gd name="T40" fmla="*/ 584 w 1064"/>
                <a:gd name="T41" fmla="*/ 458 h 1107"/>
                <a:gd name="T42" fmla="*/ 600 w 1064"/>
                <a:gd name="T43" fmla="*/ 509 h 1107"/>
                <a:gd name="T44" fmla="*/ 580 w 1064"/>
                <a:gd name="T45" fmla="*/ 533 h 1107"/>
                <a:gd name="T46" fmla="*/ 553 w 1064"/>
                <a:gd name="T47" fmla="*/ 525 h 1107"/>
                <a:gd name="T48" fmla="*/ 546 w 1064"/>
                <a:gd name="T49" fmla="*/ 494 h 1107"/>
                <a:gd name="T50" fmla="*/ 532 w 1064"/>
                <a:gd name="T51" fmla="*/ 523 h 1107"/>
                <a:gd name="T52" fmla="*/ 593 w 1064"/>
                <a:gd name="T53" fmla="*/ 546 h 1107"/>
                <a:gd name="T54" fmla="*/ 618 w 1064"/>
                <a:gd name="T55" fmla="*/ 501 h 1107"/>
                <a:gd name="T56" fmla="*/ 601 w 1064"/>
                <a:gd name="T57" fmla="*/ 449 h 1107"/>
                <a:gd name="T58" fmla="*/ 617 w 1064"/>
                <a:gd name="T59" fmla="*/ 430 h 1107"/>
                <a:gd name="T60" fmla="*/ 638 w 1064"/>
                <a:gd name="T61" fmla="*/ 435 h 1107"/>
                <a:gd name="T62" fmla="*/ 645 w 1064"/>
                <a:gd name="T63" fmla="*/ 459 h 1107"/>
                <a:gd name="T64" fmla="*/ 660 w 1064"/>
                <a:gd name="T65" fmla="*/ 446 h 1107"/>
                <a:gd name="T66" fmla="*/ 619 w 1064"/>
                <a:gd name="T67" fmla="*/ 414 h 1107"/>
                <a:gd name="T68" fmla="*/ 506 w 1064"/>
                <a:gd name="T69" fmla="*/ 355 h 1107"/>
                <a:gd name="T70" fmla="*/ 506 w 1064"/>
                <a:gd name="T71" fmla="*/ 403 h 1107"/>
                <a:gd name="T72" fmla="*/ 520 w 1064"/>
                <a:gd name="T73" fmla="*/ 445 h 1107"/>
                <a:gd name="T74" fmla="*/ 497 w 1064"/>
                <a:gd name="T75" fmla="*/ 466 h 1107"/>
                <a:gd name="T76" fmla="*/ 471 w 1064"/>
                <a:gd name="T77" fmla="*/ 455 h 1107"/>
                <a:gd name="T78" fmla="*/ 469 w 1064"/>
                <a:gd name="T79" fmla="*/ 421 h 1107"/>
                <a:gd name="T80" fmla="*/ 467 w 1064"/>
                <a:gd name="T81" fmla="*/ 470 h 1107"/>
                <a:gd name="T82" fmla="*/ 531 w 1064"/>
                <a:gd name="T83" fmla="*/ 463 h 1107"/>
                <a:gd name="T84" fmla="*/ 521 w 1064"/>
                <a:gd name="T85" fmla="*/ 396 h 1107"/>
                <a:gd name="T86" fmla="*/ 517 w 1064"/>
                <a:gd name="T87" fmla="*/ 369 h 1107"/>
                <a:gd name="T88" fmla="*/ 537 w 1064"/>
                <a:gd name="T89" fmla="*/ 357 h 1107"/>
                <a:gd name="T90" fmla="*/ 556 w 1064"/>
                <a:gd name="T91" fmla="*/ 369 h 1107"/>
                <a:gd name="T92" fmla="*/ 576 w 1064"/>
                <a:gd name="T93" fmla="*/ 392 h 1107"/>
                <a:gd name="T94" fmla="*/ 566 w 1064"/>
                <a:gd name="T95" fmla="*/ 357 h 1107"/>
                <a:gd name="T96" fmla="*/ 401 w 1064"/>
                <a:gd name="T97" fmla="*/ 420 h 1107"/>
                <a:gd name="T98" fmla="*/ 244 w 1064"/>
                <a:gd name="T99" fmla="*/ 336 h 1107"/>
                <a:gd name="T100" fmla="*/ 371 w 1064"/>
                <a:gd name="T101" fmla="*/ 400 h 1107"/>
                <a:gd name="T102" fmla="*/ 188 w 1064"/>
                <a:gd name="T103" fmla="*/ 0 h 1107"/>
                <a:gd name="T104" fmla="*/ 607 w 1064"/>
                <a:gd name="T105" fmla="*/ 203 h 1107"/>
                <a:gd name="T106" fmla="*/ 918 w 1064"/>
                <a:gd name="T107" fmla="*/ 542 h 1107"/>
                <a:gd name="T108" fmla="*/ 940 w 1064"/>
                <a:gd name="T109" fmla="*/ 1107 h 1107"/>
                <a:gd name="T110" fmla="*/ 523 w 1064"/>
                <a:gd name="T111" fmla="*/ 680 h 1107"/>
                <a:gd name="T112" fmla="*/ 226 w 1064"/>
                <a:gd name="T113" fmla="*/ 442 h 1107"/>
                <a:gd name="T114" fmla="*/ 188 w 1064"/>
                <a:gd name="T115"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4" h="1107">
                  <a:moveTo>
                    <a:pt x="858" y="689"/>
                  </a:moveTo>
                  <a:lnTo>
                    <a:pt x="723" y="756"/>
                  </a:lnTo>
                  <a:lnTo>
                    <a:pt x="730" y="770"/>
                  </a:lnTo>
                  <a:lnTo>
                    <a:pt x="828" y="722"/>
                  </a:lnTo>
                  <a:lnTo>
                    <a:pt x="772" y="868"/>
                  </a:lnTo>
                  <a:lnTo>
                    <a:pt x="907" y="801"/>
                  </a:lnTo>
                  <a:lnTo>
                    <a:pt x="900" y="787"/>
                  </a:lnTo>
                  <a:lnTo>
                    <a:pt x="800" y="836"/>
                  </a:lnTo>
                  <a:lnTo>
                    <a:pt x="858" y="689"/>
                  </a:lnTo>
                  <a:close/>
                  <a:moveTo>
                    <a:pt x="726" y="571"/>
                  </a:moveTo>
                  <a:lnTo>
                    <a:pt x="736" y="572"/>
                  </a:lnTo>
                  <a:lnTo>
                    <a:pt x="744" y="574"/>
                  </a:lnTo>
                  <a:lnTo>
                    <a:pt x="751" y="577"/>
                  </a:lnTo>
                  <a:lnTo>
                    <a:pt x="758" y="581"/>
                  </a:lnTo>
                  <a:lnTo>
                    <a:pt x="764" y="585"/>
                  </a:lnTo>
                  <a:lnTo>
                    <a:pt x="769" y="591"/>
                  </a:lnTo>
                  <a:lnTo>
                    <a:pt x="775" y="596"/>
                  </a:lnTo>
                  <a:lnTo>
                    <a:pt x="779" y="603"/>
                  </a:lnTo>
                  <a:lnTo>
                    <a:pt x="782" y="610"/>
                  </a:lnTo>
                  <a:lnTo>
                    <a:pt x="785" y="617"/>
                  </a:lnTo>
                  <a:lnTo>
                    <a:pt x="785" y="640"/>
                  </a:lnTo>
                  <a:lnTo>
                    <a:pt x="783" y="648"/>
                  </a:lnTo>
                  <a:lnTo>
                    <a:pt x="781" y="655"/>
                  </a:lnTo>
                  <a:lnTo>
                    <a:pt x="776" y="662"/>
                  </a:lnTo>
                  <a:lnTo>
                    <a:pt x="772" y="669"/>
                  </a:lnTo>
                  <a:lnTo>
                    <a:pt x="767" y="675"/>
                  </a:lnTo>
                  <a:lnTo>
                    <a:pt x="761" y="679"/>
                  </a:lnTo>
                  <a:lnTo>
                    <a:pt x="754" y="683"/>
                  </a:lnTo>
                  <a:lnTo>
                    <a:pt x="747" y="686"/>
                  </a:lnTo>
                  <a:lnTo>
                    <a:pt x="740" y="689"/>
                  </a:lnTo>
                  <a:lnTo>
                    <a:pt x="733" y="690"/>
                  </a:lnTo>
                  <a:lnTo>
                    <a:pt x="726" y="690"/>
                  </a:lnTo>
                  <a:lnTo>
                    <a:pt x="716" y="690"/>
                  </a:lnTo>
                  <a:lnTo>
                    <a:pt x="709" y="687"/>
                  </a:lnTo>
                  <a:lnTo>
                    <a:pt x="701" y="684"/>
                  </a:lnTo>
                  <a:lnTo>
                    <a:pt x="695" y="682"/>
                  </a:lnTo>
                  <a:lnTo>
                    <a:pt x="688" y="677"/>
                  </a:lnTo>
                  <a:lnTo>
                    <a:pt x="682" y="672"/>
                  </a:lnTo>
                  <a:lnTo>
                    <a:pt x="678" y="666"/>
                  </a:lnTo>
                  <a:lnTo>
                    <a:pt x="674" y="659"/>
                  </a:lnTo>
                  <a:lnTo>
                    <a:pt x="670" y="652"/>
                  </a:lnTo>
                  <a:lnTo>
                    <a:pt x="668" y="645"/>
                  </a:lnTo>
                  <a:lnTo>
                    <a:pt x="667" y="621"/>
                  </a:lnTo>
                  <a:lnTo>
                    <a:pt x="670" y="613"/>
                  </a:lnTo>
                  <a:lnTo>
                    <a:pt x="673" y="606"/>
                  </a:lnTo>
                  <a:lnTo>
                    <a:pt x="675" y="599"/>
                  </a:lnTo>
                  <a:lnTo>
                    <a:pt x="680" y="593"/>
                  </a:lnTo>
                  <a:lnTo>
                    <a:pt x="685" y="588"/>
                  </a:lnTo>
                  <a:lnTo>
                    <a:pt x="691" y="582"/>
                  </a:lnTo>
                  <a:lnTo>
                    <a:pt x="698" y="578"/>
                  </a:lnTo>
                  <a:lnTo>
                    <a:pt x="705" y="575"/>
                  </a:lnTo>
                  <a:lnTo>
                    <a:pt x="713" y="572"/>
                  </a:lnTo>
                  <a:lnTo>
                    <a:pt x="719" y="572"/>
                  </a:lnTo>
                  <a:lnTo>
                    <a:pt x="726" y="571"/>
                  </a:lnTo>
                  <a:close/>
                  <a:moveTo>
                    <a:pt x="724" y="554"/>
                  </a:moveTo>
                  <a:lnTo>
                    <a:pt x="716" y="554"/>
                  </a:lnTo>
                  <a:lnTo>
                    <a:pt x="708" y="556"/>
                  </a:lnTo>
                  <a:lnTo>
                    <a:pt x="694" y="561"/>
                  </a:lnTo>
                  <a:lnTo>
                    <a:pt x="681" y="568"/>
                  </a:lnTo>
                  <a:lnTo>
                    <a:pt x="673" y="575"/>
                  </a:lnTo>
                  <a:lnTo>
                    <a:pt x="667" y="582"/>
                  </a:lnTo>
                  <a:lnTo>
                    <a:pt x="661" y="589"/>
                  </a:lnTo>
                  <a:lnTo>
                    <a:pt x="654" y="603"/>
                  </a:lnTo>
                  <a:lnTo>
                    <a:pt x="650" y="617"/>
                  </a:lnTo>
                  <a:lnTo>
                    <a:pt x="650" y="633"/>
                  </a:lnTo>
                  <a:lnTo>
                    <a:pt x="652" y="648"/>
                  </a:lnTo>
                  <a:lnTo>
                    <a:pt x="657" y="662"/>
                  </a:lnTo>
                  <a:lnTo>
                    <a:pt x="664" y="675"/>
                  </a:lnTo>
                  <a:lnTo>
                    <a:pt x="671" y="683"/>
                  </a:lnTo>
                  <a:lnTo>
                    <a:pt x="678" y="690"/>
                  </a:lnTo>
                  <a:lnTo>
                    <a:pt x="687" y="696"/>
                  </a:lnTo>
                  <a:lnTo>
                    <a:pt x="699" y="703"/>
                  </a:lnTo>
                  <a:lnTo>
                    <a:pt x="715" y="707"/>
                  </a:lnTo>
                  <a:lnTo>
                    <a:pt x="727" y="708"/>
                  </a:lnTo>
                  <a:lnTo>
                    <a:pt x="736" y="707"/>
                  </a:lnTo>
                  <a:lnTo>
                    <a:pt x="744" y="705"/>
                  </a:lnTo>
                  <a:lnTo>
                    <a:pt x="758" y="701"/>
                  </a:lnTo>
                  <a:lnTo>
                    <a:pt x="771" y="694"/>
                  </a:lnTo>
                  <a:lnTo>
                    <a:pt x="779" y="687"/>
                  </a:lnTo>
                  <a:lnTo>
                    <a:pt x="786" y="680"/>
                  </a:lnTo>
                  <a:lnTo>
                    <a:pt x="792" y="672"/>
                  </a:lnTo>
                  <a:lnTo>
                    <a:pt x="797" y="659"/>
                  </a:lnTo>
                  <a:lnTo>
                    <a:pt x="802" y="644"/>
                  </a:lnTo>
                  <a:lnTo>
                    <a:pt x="803" y="630"/>
                  </a:lnTo>
                  <a:lnTo>
                    <a:pt x="800" y="614"/>
                  </a:lnTo>
                  <a:lnTo>
                    <a:pt x="796" y="600"/>
                  </a:lnTo>
                  <a:lnTo>
                    <a:pt x="788" y="586"/>
                  </a:lnTo>
                  <a:lnTo>
                    <a:pt x="781" y="579"/>
                  </a:lnTo>
                  <a:lnTo>
                    <a:pt x="774" y="572"/>
                  </a:lnTo>
                  <a:lnTo>
                    <a:pt x="765" y="567"/>
                  </a:lnTo>
                  <a:lnTo>
                    <a:pt x="753" y="560"/>
                  </a:lnTo>
                  <a:lnTo>
                    <a:pt x="738" y="556"/>
                  </a:lnTo>
                  <a:lnTo>
                    <a:pt x="724" y="554"/>
                  </a:lnTo>
                  <a:close/>
                  <a:moveTo>
                    <a:pt x="699" y="484"/>
                  </a:moveTo>
                  <a:lnTo>
                    <a:pt x="593" y="581"/>
                  </a:lnTo>
                  <a:lnTo>
                    <a:pt x="604" y="593"/>
                  </a:lnTo>
                  <a:lnTo>
                    <a:pt x="712" y="497"/>
                  </a:lnTo>
                  <a:lnTo>
                    <a:pt x="699" y="484"/>
                  </a:lnTo>
                  <a:close/>
                  <a:moveTo>
                    <a:pt x="618" y="414"/>
                  </a:moveTo>
                  <a:lnTo>
                    <a:pt x="605" y="416"/>
                  </a:lnTo>
                  <a:lnTo>
                    <a:pt x="594" y="424"/>
                  </a:lnTo>
                  <a:lnTo>
                    <a:pt x="589" y="431"/>
                  </a:lnTo>
                  <a:lnTo>
                    <a:pt x="586" y="438"/>
                  </a:lnTo>
                  <a:lnTo>
                    <a:pt x="583" y="445"/>
                  </a:lnTo>
                  <a:lnTo>
                    <a:pt x="584" y="458"/>
                  </a:lnTo>
                  <a:lnTo>
                    <a:pt x="589" y="472"/>
                  </a:lnTo>
                  <a:lnTo>
                    <a:pt x="596" y="488"/>
                  </a:lnTo>
                  <a:lnTo>
                    <a:pt x="598" y="497"/>
                  </a:lnTo>
                  <a:lnTo>
                    <a:pt x="600" y="502"/>
                  </a:lnTo>
                  <a:lnTo>
                    <a:pt x="600" y="509"/>
                  </a:lnTo>
                  <a:lnTo>
                    <a:pt x="598" y="515"/>
                  </a:lnTo>
                  <a:lnTo>
                    <a:pt x="596" y="521"/>
                  </a:lnTo>
                  <a:lnTo>
                    <a:pt x="593" y="525"/>
                  </a:lnTo>
                  <a:lnTo>
                    <a:pt x="587" y="530"/>
                  </a:lnTo>
                  <a:lnTo>
                    <a:pt x="580" y="533"/>
                  </a:lnTo>
                  <a:lnTo>
                    <a:pt x="573" y="535"/>
                  </a:lnTo>
                  <a:lnTo>
                    <a:pt x="573" y="535"/>
                  </a:lnTo>
                  <a:lnTo>
                    <a:pt x="566" y="533"/>
                  </a:lnTo>
                  <a:lnTo>
                    <a:pt x="559" y="530"/>
                  </a:lnTo>
                  <a:lnTo>
                    <a:pt x="553" y="525"/>
                  </a:lnTo>
                  <a:lnTo>
                    <a:pt x="548" y="519"/>
                  </a:lnTo>
                  <a:lnTo>
                    <a:pt x="545" y="514"/>
                  </a:lnTo>
                  <a:lnTo>
                    <a:pt x="544" y="508"/>
                  </a:lnTo>
                  <a:lnTo>
                    <a:pt x="545" y="501"/>
                  </a:lnTo>
                  <a:lnTo>
                    <a:pt x="546" y="494"/>
                  </a:lnTo>
                  <a:lnTo>
                    <a:pt x="551" y="486"/>
                  </a:lnTo>
                  <a:lnTo>
                    <a:pt x="534" y="481"/>
                  </a:lnTo>
                  <a:lnTo>
                    <a:pt x="528" y="495"/>
                  </a:lnTo>
                  <a:lnTo>
                    <a:pt x="528" y="509"/>
                  </a:lnTo>
                  <a:lnTo>
                    <a:pt x="532" y="523"/>
                  </a:lnTo>
                  <a:lnTo>
                    <a:pt x="542" y="536"/>
                  </a:lnTo>
                  <a:lnTo>
                    <a:pt x="559" y="546"/>
                  </a:lnTo>
                  <a:lnTo>
                    <a:pt x="576" y="550"/>
                  </a:lnTo>
                  <a:lnTo>
                    <a:pt x="576" y="550"/>
                  </a:lnTo>
                  <a:lnTo>
                    <a:pt x="593" y="546"/>
                  </a:lnTo>
                  <a:lnTo>
                    <a:pt x="607" y="535"/>
                  </a:lnTo>
                  <a:lnTo>
                    <a:pt x="612" y="529"/>
                  </a:lnTo>
                  <a:lnTo>
                    <a:pt x="617" y="521"/>
                  </a:lnTo>
                  <a:lnTo>
                    <a:pt x="618" y="514"/>
                  </a:lnTo>
                  <a:lnTo>
                    <a:pt x="618" y="501"/>
                  </a:lnTo>
                  <a:lnTo>
                    <a:pt x="614" y="487"/>
                  </a:lnTo>
                  <a:lnTo>
                    <a:pt x="605" y="466"/>
                  </a:lnTo>
                  <a:lnTo>
                    <a:pt x="603" y="460"/>
                  </a:lnTo>
                  <a:lnTo>
                    <a:pt x="601" y="453"/>
                  </a:lnTo>
                  <a:lnTo>
                    <a:pt x="601" y="449"/>
                  </a:lnTo>
                  <a:lnTo>
                    <a:pt x="601" y="444"/>
                  </a:lnTo>
                  <a:lnTo>
                    <a:pt x="604" y="439"/>
                  </a:lnTo>
                  <a:lnTo>
                    <a:pt x="607" y="437"/>
                  </a:lnTo>
                  <a:lnTo>
                    <a:pt x="611" y="432"/>
                  </a:lnTo>
                  <a:lnTo>
                    <a:pt x="617" y="430"/>
                  </a:lnTo>
                  <a:lnTo>
                    <a:pt x="621" y="430"/>
                  </a:lnTo>
                  <a:lnTo>
                    <a:pt x="622" y="430"/>
                  </a:lnTo>
                  <a:lnTo>
                    <a:pt x="628" y="430"/>
                  </a:lnTo>
                  <a:lnTo>
                    <a:pt x="632" y="432"/>
                  </a:lnTo>
                  <a:lnTo>
                    <a:pt x="638" y="435"/>
                  </a:lnTo>
                  <a:lnTo>
                    <a:pt x="640" y="439"/>
                  </a:lnTo>
                  <a:lnTo>
                    <a:pt x="643" y="444"/>
                  </a:lnTo>
                  <a:lnTo>
                    <a:pt x="645" y="448"/>
                  </a:lnTo>
                  <a:lnTo>
                    <a:pt x="645" y="453"/>
                  </a:lnTo>
                  <a:lnTo>
                    <a:pt x="645" y="459"/>
                  </a:lnTo>
                  <a:lnTo>
                    <a:pt x="643" y="465"/>
                  </a:lnTo>
                  <a:lnTo>
                    <a:pt x="660" y="467"/>
                  </a:lnTo>
                  <a:lnTo>
                    <a:pt x="661" y="460"/>
                  </a:lnTo>
                  <a:lnTo>
                    <a:pt x="661" y="453"/>
                  </a:lnTo>
                  <a:lnTo>
                    <a:pt x="660" y="446"/>
                  </a:lnTo>
                  <a:lnTo>
                    <a:pt x="657" y="439"/>
                  </a:lnTo>
                  <a:lnTo>
                    <a:pt x="653" y="432"/>
                  </a:lnTo>
                  <a:lnTo>
                    <a:pt x="647" y="427"/>
                  </a:lnTo>
                  <a:lnTo>
                    <a:pt x="635" y="417"/>
                  </a:lnTo>
                  <a:lnTo>
                    <a:pt x="619" y="414"/>
                  </a:lnTo>
                  <a:lnTo>
                    <a:pt x="618" y="414"/>
                  </a:lnTo>
                  <a:close/>
                  <a:moveTo>
                    <a:pt x="534" y="341"/>
                  </a:moveTo>
                  <a:lnTo>
                    <a:pt x="531" y="341"/>
                  </a:lnTo>
                  <a:lnTo>
                    <a:pt x="517" y="346"/>
                  </a:lnTo>
                  <a:lnTo>
                    <a:pt x="506" y="355"/>
                  </a:lnTo>
                  <a:lnTo>
                    <a:pt x="502" y="362"/>
                  </a:lnTo>
                  <a:lnTo>
                    <a:pt x="499" y="369"/>
                  </a:lnTo>
                  <a:lnTo>
                    <a:pt x="497" y="376"/>
                  </a:lnTo>
                  <a:lnTo>
                    <a:pt x="500" y="389"/>
                  </a:lnTo>
                  <a:lnTo>
                    <a:pt x="506" y="403"/>
                  </a:lnTo>
                  <a:lnTo>
                    <a:pt x="514" y="418"/>
                  </a:lnTo>
                  <a:lnTo>
                    <a:pt x="518" y="425"/>
                  </a:lnTo>
                  <a:lnTo>
                    <a:pt x="520" y="432"/>
                  </a:lnTo>
                  <a:lnTo>
                    <a:pt x="521" y="439"/>
                  </a:lnTo>
                  <a:lnTo>
                    <a:pt x="520" y="445"/>
                  </a:lnTo>
                  <a:lnTo>
                    <a:pt x="518" y="451"/>
                  </a:lnTo>
                  <a:lnTo>
                    <a:pt x="516" y="456"/>
                  </a:lnTo>
                  <a:lnTo>
                    <a:pt x="510" y="460"/>
                  </a:lnTo>
                  <a:lnTo>
                    <a:pt x="503" y="465"/>
                  </a:lnTo>
                  <a:lnTo>
                    <a:pt x="497" y="466"/>
                  </a:lnTo>
                  <a:lnTo>
                    <a:pt x="495" y="466"/>
                  </a:lnTo>
                  <a:lnTo>
                    <a:pt x="488" y="466"/>
                  </a:lnTo>
                  <a:lnTo>
                    <a:pt x="482" y="463"/>
                  </a:lnTo>
                  <a:lnTo>
                    <a:pt x="476" y="459"/>
                  </a:lnTo>
                  <a:lnTo>
                    <a:pt x="471" y="455"/>
                  </a:lnTo>
                  <a:lnTo>
                    <a:pt x="467" y="449"/>
                  </a:lnTo>
                  <a:lnTo>
                    <a:pt x="465" y="442"/>
                  </a:lnTo>
                  <a:lnTo>
                    <a:pt x="465" y="437"/>
                  </a:lnTo>
                  <a:lnTo>
                    <a:pt x="467" y="428"/>
                  </a:lnTo>
                  <a:lnTo>
                    <a:pt x="469" y="421"/>
                  </a:lnTo>
                  <a:lnTo>
                    <a:pt x="453" y="417"/>
                  </a:lnTo>
                  <a:lnTo>
                    <a:pt x="448" y="432"/>
                  </a:lnTo>
                  <a:lnTo>
                    <a:pt x="450" y="446"/>
                  </a:lnTo>
                  <a:lnTo>
                    <a:pt x="455" y="459"/>
                  </a:lnTo>
                  <a:lnTo>
                    <a:pt x="467" y="470"/>
                  </a:lnTo>
                  <a:lnTo>
                    <a:pt x="482" y="479"/>
                  </a:lnTo>
                  <a:lnTo>
                    <a:pt x="496" y="481"/>
                  </a:lnTo>
                  <a:lnTo>
                    <a:pt x="502" y="481"/>
                  </a:lnTo>
                  <a:lnTo>
                    <a:pt x="517" y="476"/>
                  </a:lnTo>
                  <a:lnTo>
                    <a:pt x="531" y="463"/>
                  </a:lnTo>
                  <a:lnTo>
                    <a:pt x="537" y="452"/>
                  </a:lnTo>
                  <a:lnTo>
                    <a:pt x="539" y="441"/>
                  </a:lnTo>
                  <a:lnTo>
                    <a:pt x="538" y="428"/>
                  </a:lnTo>
                  <a:lnTo>
                    <a:pt x="532" y="416"/>
                  </a:lnTo>
                  <a:lnTo>
                    <a:pt x="521" y="396"/>
                  </a:lnTo>
                  <a:lnTo>
                    <a:pt x="518" y="389"/>
                  </a:lnTo>
                  <a:lnTo>
                    <a:pt x="517" y="383"/>
                  </a:lnTo>
                  <a:lnTo>
                    <a:pt x="516" y="379"/>
                  </a:lnTo>
                  <a:lnTo>
                    <a:pt x="516" y="374"/>
                  </a:lnTo>
                  <a:lnTo>
                    <a:pt x="517" y="369"/>
                  </a:lnTo>
                  <a:lnTo>
                    <a:pt x="520" y="365"/>
                  </a:lnTo>
                  <a:lnTo>
                    <a:pt x="524" y="361"/>
                  </a:lnTo>
                  <a:lnTo>
                    <a:pt x="528" y="358"/>
                  </a:lnTo>
                  <a:lnTo>
                    <a:pt x="534" y="357"/>
                  </a:lnTo>
                  <a:lnTo>
                    <a:pt x="537" y="357"/>
                  </a:lnTo>
                  <a:lnTo>
                    <a:pt x="541" y="357"/>
                  </a:lnTo>
                  <a:lnTo>
                    <a:pt x="545" y="360"/>
                  </a:lnTo>
                  <a:lnTo>
                    <a:pt x="551" y="362"/>
                  </a:lnTo>
                  <a:lnTo>
                    <a:pt x="553" y="365"/>
                  </a:lnTo>
                  <a:lnTo>
                    <a:pt x="556" y="369"/>
                  </a:lnTo>
                  <a:lnTo>
                    <a:pt x="559" y="374"/>
                  </a:lnTo>
                  <a:lnTo>
                    <a:pt x="559" y="378"/>
                  </a:lnTo>
                  <a:lnTo>
                    <a:pt x="561" y="383"/>
                  </a:lnTo>
                  <a:lnTo>
                    <a:pt x="559" y="390"/>
                  </a:lnTo>
                  <a:lnTo>
                    <a:pt x="576" y="392"/>
                  </a:lnTo>
                  <a:lnTo>
                    <a:pt x="577" y="383"/>
                  </a:lnTo>
                  <a:lnTo>
                    <a:pt x="576" y="376"/>
                  </a:lnTo>
                  <a:lnTo>
                    <a:pt x="575" y="369"/>
                  </a:lnTo>
                  <a:lnTo>
                    <a:pt x="570" y="362"/>
                  </a:lnTo>
                  <a:lnTo>
                    <a:pt x="566" y="357"/>
                  </a:lnTo>
                  <a:lnTo>
                    <a:pt x="561" y="351"/>
                  </a:lnTo>
                  <a:lnTo>
                    <a:pt x="546" y="344"/>
                  </a:lnTo>
                  <a:lnTo>
                    <a:pt x="534" y="341"/>
                  </a:lnTo>
                  <a:close/>
                  <a:moveTo>
                    <a:pt x="479" y="299"/>
                  </a:moveTo>
                  <a:lnTo>
                    <a:pt x="401" y="420"/>
                  </a:lnTo>
                  <a:lnTo>
                    <a:pt x="415" y="430"/>
                  </a:lnTo>
                  <a:lnTo>
                    <a:pt x="493" y="308"/>
                  </a:lnTo>
                  <a:lnTo>
                    <a:pt x="479" y="299"/>
                  </a:lnTo>
                  <a:close/>
                  <a:moveTo>
                    <a:pt x="336" y="214"/>
                  </a:moveTo>
                  <a:lnTo>
                    <a:pt x="244" y="336"/>
                  </a:lnTo>
                  <a:lnTo>
                    <a:pt x="258" y="343"/>
                  </a:lnTo>
                  <a:lnTo>
                    <a:pt x="318" y="263"/>
                  </a:lnTo>
                  <a:lnTo>
                    <a:pt x="312" y="376"/>
                  </a:lnTo>
                  <a:lnTo>
                    <a:pt x="398" y="304"/>
                  </a:lnTo>
                  <a:lnTo>
                    <a:pt x="371" y="400"/>
                  </a:lnTo>
                  <a:lnTo>
                    <a:pt x="385" y="407"/>
                  </a:lnTo>
                  <a:lnTo>
                    <a:pt x="427" y="260"/>
                  </a:lnTo>
                  <a:lnTo>
                    <a:pt x="328" y="344"/>
                  </a:lnTo>
                  <a:lnTo>
                    <a:pt x="336" y="214"/>
                  </a:lnTo>
                  <a:close/>
                  <a:moveTo>
                    <a:pt x="188" y="0"/>
                  </a:moveTo>
                  <a:lnTo>
                    <a:pt x="279" y="28"/>
                  </a:lnTo>
                  <a:lnTo>
                    <a:pt x="366" y="63"/>
                  </a:lnTo>
                  <a:lnTo>
                    <a:pt x="450" y="103"/>
                  </a:lnTo>
                  <a:lnTo>
                    <a:pt x="530" y="150"/>
                  </a:lnTo>
                  <a:lnTo>
                    <a:pt x="607" y="203"/>
                  </a:lnTo>
                  <a:lnTo>
                    <a:pt x="678" y="260"/>
                  </a:lnTo>
                  <a:lnTo>
                    <a:pt x="745" y="325"/>
                  </a:lnTo>
                  <a:lnTo>
                    <a:pt x="809" y="392"/>
                  </a:lnTo>
                  <a:lnTo>
                    <a:pt x="866" y="465"/>
                  </a:lnTo>
                  <a:lnTo>
                    <a:pt x="918" y="542"/>
                  </a:lnTo>
                  <a:lnTo>
                    <a:pt x="963" y="623"/>
                  </a:lnTo>
                  <a:lnTo>
                    <a:pt x="1003" y="707"/>
                  </a:lnTo>
                  <a:lnTo>
                    <a:pt x="1037" y="795"/>
                  </a:lnTo>
                  <a:lnTo>
                    <a:pt x="1064" y="886"/>
                  </a:lnTo>
                  <a:lnTo>
                    <a:pt x="940" y="1107"/>
                  </a:lnTo>
                  <a:lnTo>
                    <a:pt x="663" y="955"/>
                  </a:lnTo>
                  <a:lnTo>
                    <a:pt x="638" y="880"/>
                  </a:lnTo>
                  <a:lnTo>
                    <a:pt x="605" y="809"/>
                  </a:lnTo>
                  <a:lnTo>
                    <a:pt x="566" y="743"/>
                  </a:lnTo>
                  <a:lnTo>
                    <a:pt x="523" y="680"/>
                  </a:lnTo>
                  <a:lnTo>
                    <a:pt x="472" y="623"/>
                  </a:lnTo>
                  <a:lnTo>
                    <a:pt x="418" y="570"/>
                  </a:lnTo>
                  <a:lnTo>
                    <a:pt x="357" y="521"/>
                  </a:lnTo>
                  <a:lnTo>
                    <a:pt x="293" y="479"/>
                  </a:lnTo>
                  <a:lnTo>
                    <a:pt x="226" y="442"/>
                  </a:lnTo>
                  <a:lnTo>
                    <a:pt x="153" y="413"/>
                  </a:lnTo>
                  <a:lnTo>
                    <a:pt x="78" y="389"/>
                  </a:lnTo>
                  <a:lnTo>
                    <a:pt x="0" y="374"/>
                  </a:lnTo>
                  <a:lnTo>
                    <a:pt x="193" y="3"/>
                  </a:lnTo>
                  <a:lnTo>
                    <a:pt x="18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6" name="Group 85"/>
            <p:cNvGrpSpPr/>
            <p:nvPr/>
          </p:nvGrpSpPr>
          <p:grpSpPr>
            <a:xfrm>
              <a:off x="6724129" y="2603466"/>
              <a:ext cx="1360056" cy="1309488"/>
              <a:chOff x="6724129" y="2603466"/>
              <a:chExt cx="1360056" cy="1309488"/>
            </a:xfrm>
            <a:solidFill>
              <a:schemeClr val="accent2"/>
            </a:solidFill>
          </p:grpSpPr>
          <p:sp>
            <p:nvSpPr>
              <p:cNvPr id="122" name="Freeform 218"/>
              <p:cNvSpPr>
                <a:spLocks/>
              </p:cNvSpPr>
              <p:nvPr/>
            </p:nvSpPr>
            <p:spPr bwMode="auto">
              <a:xfrm>
                <a:off x="7104731" y="3119809"/>
                <a:ext cx="23955" cy="66540"/>
              </a:xfrm>
              <a:custGeom>
                <a:avLst/>
                <a:gdLst>
                  <a:gd name="T0" fmla="*/ 0 w 17"/>
                  <a:gd name="T1" fmla="*/ 0 h 51"/>
                  <a:gd name="T2" fmla="*/ 17 w 17"/>
                  <a:gd name="T3" fmla="*/ 51 h 51"/>
                  <a:gd name="T4" fmla="*/ 17 w 17"/>
                  <a:gd name="T5" fmla="*/ 51 h 51"/>
                  <a:gd name="T6" fmla="*/ 0 w 17"/>
                  <a:gd name="T7" fmla="*/ 41 h 51"/>
                  <a:gd name="T8" fmla="*/ 0 w 17"/>
                  <a:gd name="T9" fmla="*/ 0 h 51"/>
                </a:gdLst>
                <a:ahLst/>
                <a:cxnLst>
                  <a:cxn ang="0">
                    <a:pos x="T0" y="T1"/>
                  </a:cxn>
                  <a:cxn ang="0">
                    <a:pos x="T2" y="T3"/>
                  </a:cxn>
                  <a:cxn ang="0">
                    <a:pos x="T4" y="T5"/>
                  </a:cxn>
                  <a:cxn ang="0">
                    <a:pos x="T6" y="T7"/>
                  </a:cxn>
                  <a:cxn ang="0">
                    <a:pos x="T8" y="T9"/>
                  </a:cxn>
                </a:cxnLst>
                <a:rect l="0" t="0" r="r" b="b"/>
                <a:pathLst>
                  <a:path w="17" h="51">
                    <a:moveTo>
                      <a:pt x="0" y="0"/>
                    </a:moveTo>
                    <a:lnTo>
                      <a:pt x="17" y="51"/>
                    </a:lnTo>
                    <a:lnTo>
                      <a:pt x="17" y="51"/>
                    </a:lnTo>
                    <a:lnTo>
                      <a:pt x="0" y="41"/>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98"/>
              <p:cNvSpPr>
                <a:spLocks/>
              </p:cNvSpPr>
              <p:nvPr/>
            </p:nvSpPr>
            <p:spPr bwMode="auto">
              <a:xfrm>
                <a:off x="6724129" y="2960115"/>
                <a:ext cx="39924" cy="194295"/>
              </a:xfrm>
              <a:custGeom>
                <a:avLst/>
                <a:gdLst>
                  <a:gd name="T0" fmla="*/ 0 w 31"/>
                  <a:gd name="T1" fmla="*/ 0 h 147"/>
                  <a:gd name="T2" fmla="*/ 31 w 31"/>
                  <a:gd name="T3" fmla="*/ 18 h 147"/>
                  <a:gd name="T4" fmla="*/ 31 w 31"/>
                  <a:gd name="T5" fmla="*/ 147 h 147"/>
                  <a:gd name="T6" fmla="*/ 0 w 31"/>
                  <a:gd name="T7" fmla="*/ 35 h 147"/>
                  <a:gd name="T8" fmla="*/ 0 w 31"/>
                  <a:gd name="T9" fmla="*/ 0 h 147"/>
                </a:gdLst>
                <a:ahLst/>
                <a:cxnLst>
                  <a:cxn ang="0">
                    <a:pos x="T0" y="T1"/>
                  </a:cxn>
                  <a:cxn ang="0">
                    <a:pos x="T2" y="T3"/>
                  </a:cxn>
                  <a:cxn ang="0">
                    <a:pos x="T4" y="T5"/>
                  </a:cxn>
                  <a:cxn ang="0">
                    <a:pos x="T6" y="T7"/>
                  </a:cxn>
                  <a:cxn ang="0">
                    <a:pos x="T8" y="T9"/>
                  </a:cxn>
                </a:cxnLst>
                <a:rect l="0" t="0" r="r" b="b"/>
                <a:pathLst>
                  <a:path w="31" h="147">
                    <a:moveTo>
                      <a:pt x="0" y="0"/>
                    </a:moveTo>
                    <a:lnTo>
                      <a:pt x="31" y="18"/>
                    </a:lnTo>
                    <a:lnTo>
                      <a:pt x="31" y="147"/>
                    </a:lnTo>
                    <a:lnTo>
                      <a:pt x="0" y="35"/>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99"/>
              <p:cNvSpPr>
                <a:spLocks/>
              </p:cNvSpPr>
              <p:nvPr/>
            </p:nvSpPr>
            <p:spPr bwMode="auto">
              <a:xfrm>
                <a:off x="6764051" y="2984068"/>
                <a:ext cx="42585" cy="319387"/>
              </a:xfrm>
              <a:custGeom>
                <a:avLst/>
                <a:gdLst>
                  <a:gd name="T0" fmla="*/ 0 w 32"/>
                  <a:gd name="T1" fmla="*/ 0 h 241"/>
                  <a:gd name="T2" fmla="*/ 32 w 32"/>
                  <a:gd name="T3" fmla="*/ 18 h 241"/>
                  <a:gd name="T4" fmla="*/ 32 w 32"/>
                  <a:gd name="T5" fmla="*/ 241 h 241"/>
                  <a:gd name="T6" fmla="*/ 0 w 32"/>
                  <a:gd name="T7" fmla="*/ 129 h 241"/>
                  <a:gd name="T8" fmla="*/ 0 w 32"/>
                  <a:gd name="T9" fmla="*/ 0 h 241"/>
                </a:gdLst>
                <a:ahLst/>
                <a:cxnLst>
                  <a:cxn ang="0">
                    <a:pos x="T0" y="T1"/>
                  </a:cxn>
                  <a:cxn ang="0">
                    <a:pos x="T2" y="T3"/>
                  </a:cxn>
                  <a:cxn ang="0">
                    <a:pos x="T4" y="T5"/>
                  </a:cxn>
                  <a:cxn ang="0">
                    <a:pos x="T6" y="T7"/>
                  </a:cxn>
                  <a:cxn ang="0">
                    <a:pos x="T8" y="T9"/>
                  </a:cxn>
                </a:cxnLst>
                <a:rect l="0" t="0" r="r" b="b"/>
                <a:pathLst>
                  <a:path w="32" h="241">
                    <a:moveTo>
                      <a:pt x="0" y="0"/>
                    </a:moveTo>
                    <a:lnTo>
                      <a:pt x="32" y="18"/>
                    </a:lnTo>
                    <a:lnTo>
                      <a:pt x="32" y="241"/>
                    </a:lnTo>
                    <a:lnTo>
                      <a:pt x="0" y="1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00"/>
              <p:cNvSpPr>
                <a:spLocks/>
              </p:cNvSpPr>
              <p:nvPr/>
            </p:nvSpPr>
            <p:spPr bwMode="auto">
              <a:xfrm>
                <a:off x="6806636" y="3008023"/>
                <a:ext cx="42585" cy="444481"/>
              </a:xfrm>
              <a:custGeom>
                <a:avLst/>
                <a:gdLst>
                  <a:gd name="T0" fmla="*/ 0 w 32"/>
                  <a:gd name="T1" fmla="*/ 0 h 333"/>
                  <a:gd name="T2" fmla="*/ 32 w 32"/>
                  <a:gd name="T3" fmla="*/ 18 h 333"/>
                  <a:gd name="T4" fmla="*/ 32 w 32"/>
                  <a:gd name="T5" fmla="*/ 333 h 333"/>
                  <a:gd name="T6" fmla="*/ 0 w 32"/>
                  <a:gd name="T7" fmla="*/ 223 h 333"/>
                  <a:gd name="T8" fmla="*/ 0 w 32"/>
                  <a:gd name="T9" fmla="*/ 0 h 333"/>
                </a:gdLst>
                <a:ahLst/>
                <a:cxnLst>
                  <a:cxn ang="0">
                    <a:pos x="T0" y="T1"/>
                  </a:cxn>
                  <a:cxn ang="0">
                    <a:pos x="T2" y="T3"/>
                  </a:cxn>
                  <a:cxn ang="0">
                    <a:pos x="T4" y="T5"/>
                  </a:cxn>
                  <a:cxn ang="0">
                    <a:pos x="T6" y="T7"/>
                  </a:cxn>
                  <a:cxn ang="0">
                    <a:pos x="T8" y="T9"/>
                  </a:cxn>
                </a:cxnLst>
                <a:rect l="0" t="0" r="r" b="b"/>
                <a:pathLst>
                  <a:path w="32" h="333">
                    <a:moveTo>
                      <a:pt x="0" y="0"/>
                    </a:moveTo>
                    <a:lnTo>
                      <a:pt x="32" y="18"/>
                    </a:lnTo>
                    <a:lnTo>
                      <a:pt x="32" y="333"/>
                    </a:lnTo>
                    <a:lnTo>
                      <a:pt x="0" y="223"/>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01"/>
              <p:cNvSpPr>
                <a:spLocks/>
              </p:cNvSpPr>
              <p:nvPr/>
            </p:nvSpPr>
            <p:spPr bwMode="auto">
              <a:xfrm>
                <a:off x="6849221" y="3031976"/>
                <a:ext cx="45247" cy="460451"/>
              </a:xfrm>
              <a:custGeom>
                <a:avLst/>
                <a:gdLst>
                  <a:gd name="T0" fmla="*/ 0 w 32"/>
                  <a:gd name="T1" fmla="*/ 0 h 346"/>
                  <a:gd name="T2" fmla="*/ 18 w 32"/>
                  <a:gd name="T3" fmla="*/ 10 h 346"/>
                  <a:gd name="T4" fmla="*/ 32 w 32"/>
                  <a:gd name="T5" fmla="*/ 17 h 346"/>
                  <a:gd name="T6" fmla="*/ 32 w 32"/>
                  <a:gd name="T7" fmla="*/ 346 h 346"/>
                  <a:gd name="T8" fmla="*/ 4 w 32"/>
                  <a:gd name="T9" fmla="*/ 331 h 346"/>
                  <a:gd name="T10" fmla="*/ 0 w 32"/>
                  <a:gd name="T11" fmla="*/ 315 h 346"/>
                  <a:gd name="T12" fmla="*/ 0 w 32"/>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32" h="346">
                    <a:moveTo>
                      <a:pt x="0" y="0"/>
                    </a:moveTo>
                    <a:lnTo>
                      <a:pt x="18" y="10"/>
                    </a:lnTo>
                    <a:lnTo>
                      <a:pt x="32" y="17"/>
                    </a:lnTo>
                    <a:lnTo>
                      <a:pt x="32" y="346"/>
                    </a:lnTo>
                    <a:lnTo>
                      <a:pt x="4" y="331"/>
                    </a:lnTo>
                    <a:lnTo>
                      <a:pt x="0" y="315"/>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02"/>
              <p:cNvSpPr>
                <a:spLocks/>
              </p:cNvSpPr>
              <p:nvPr/>
            </p:nvSpPr>
            <p:spPr bwMode="auto">
              <a:xfrm>
                <a:off x="6894469" y="3055931"/>
                <a:ext cx="42585" cy="460451"/>
              </a:xfrm>
              <a:custGeom>
                <a:avLst/>
                <a:gdLst>
                  <a:gd name="T0" fmla="*/ 0 w 32"/>
                  <a:gd name="T1" fmla="*/ 0 h 347"/>
                  <a:gd name="T2" fmla="*/ 32 w 32"/>
                  <a:gd name="T3" fmla="*/ 18 h 347"/>
                  <a:gd name="T4" fmla="*/ 32 w 32"/>
                  <a:gd name="T5" fmla="*/ 347 h 347"/>
                  <a:gd name="T6" fmla="*/ 0 w 32"/>
                  <a:gd name="T7" fmla="*/ 329 h 347"/>
                  <a:gd name="T8" fmla="*/ 0 w 32"/>
                  <a:gd name="T9" fmla="*/ 0 h 347"/>
                </a:gdLst>
                <a:ahLst/>
                <a:cxnLst>
                  <a:cxn ang="0">
                    <a:pos x="T0" y="T1"/>
                  </a:cxn>
                  <a:cxn ang="0">
                    <a:pos x="T2" y="T3"/>
                  </a:cxn>
                  <a:cxn ang="0">
                    <a:pos x="T4" y="T5"/>
                  </a:cxn>
                  <a:cxn ang="0">
                    <a:pos x="T6" y="T7"/>
                  </a:cxn>
                  <a:cxn ang="0">
                    <a:pos x="T8" y="T9"/>
                  </a:cxn>
                </a:cxnLst>
                <a:rect l="0" t="0" r="r" b="b"/>
                <a:pathLst>
                  <a:path w="32" h="347">
                    <a:moveTo>
                      <a:pt x="0" y="0"/>
                    </a:moveTo>
                    <a:lnTo>
                      <a:pt x="32" y="18"/>
                    </a:lnTo>
                    <a:lnTo>
                      <a:pt x="32" y="347"/>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03"/>
              <p:cNvSpPr>
                <a:spLocks/>
              </p:cNvSpPr>
              <p:nvPr/>
            </p:nvSpPr>
            <p:spPr bwMode="auto">
              <a:xfrm>
                <a:off x="6937054" y="3079884"/>
                <a:ext cx="39924" cy="460451"/>
              </a:xfrm>
              <a:custGeom>
                <a:avLst/>
                <a:gdLst>
                  <a:gd name="T0" fmla="*/ 0 w 31"/>
                  <a:gd name="T1" fmla="*/ 0 h 348"/>
                  <a:gd name="T2" fmla="*/ 31 w 31"/>
                  <a:gd name="T3" fmla="*/ 19 h 348"/>
                  <a:gd name="T4" fmla="*/ 31 w 31"/>
                  <a:gd name="T5" fmla="*/ 348 h 348"/>
                  <a:gd name="T6" fmla="*/ 0 w 31"/>
                  <a:gd name="T7" fmla="*/ 329 h 348"/>
                  <a:gd name="T8" fmla="*/ 0 w 31"/>
                  <a:gd name="T9" fmla="*/ 0 h 348"/>
                </a:gdLst>
                <a:ahLst/>
                <a:cxnLst>
                  <a:cxn ang="0">
                    <a:pos x="T0" y="T1"/>
                  </a:cxn>
                  <a:cxn ang="0">
                    <a:pos x="T2" y="T3"/>
                  </a:cxn>
                  <a:cxn ang="0">
                    <a:pos x="T4" y="T5"/>
                  </a:cxn>
                  <a:cxn ang="0">
                    <a:pos x="T6" y="T7"/>
                  </a:cxn>
                  <a:cxn ang="0">
                    <a:pos x="T8" y="T9"/>
                  </a:cxn>
                </a:cxnLst>
                <a:rect l="0" t="0" r="r" b="b"/>
                <a:pathLst>
                  <a:path w="31" h="348">
                    <a:moveTo>
                      <a:pt x="0" y="0"/>
                    </a:moveTo>
                    <a:lnTo>
                      <a:pt x="31" y="19"/>
                    </a:lnTo>
                    <a:lnTo>
                      <a:pt x="31" y="348"/>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04"/>
              <p:cNvSpPr>
                <a:spLocks/>
              </p:cNvSpPr>
              <p:nvPr/>
            </p:nvSpPr>
            <p:spPr bwMode="auto">
              <a:xfrm>
                <a:off x="6976976" y="3103839"/>
                <a:ext cx="42585" cy="460451"/>
              </a:xfrm>
              <a:custGeom>
                <a:avLst/>
                <a:gdLst>
                  <a:gd name="T0" fmla="*/ 0 w 33"/>
                  <a:gd name="T1" fmla="*/ 0 h 345"/>
                  <a:gd name="T2" fmla="*/ 33 w 33"/>
                  <a:gd name="T3" fmla="*/ 16 h 345"/>
                  <a:gd name="T4" fmla="*/ 33 w 33"/>
                  <a:gd name="T5" fmla="*/ 345 h 345"/>
                  <a:gd name="T6" fmla="*/ 10 w 33"/>
                  <a:gd name="T7" fmla="*/ 334 h 345"/>
                  <a:gd name="T8" fmla="*/ 0 w 33"/>
                  <a:gd name="T9" fmla="*/ 329 h 345"/>
                  <a:gd name="T10" fmla="*/ 0 w 33"/>
                  <a:gd name="T11" fmla="*/ 0 h 345"/>
                </a:gdLst>
                <a:ahLst/>
                <a:cxnLst>
                  <a:cxn ang="0">
                    <a:pos x="T0" y="T1"/>
                  </a:cxn>
                  <a:cxn ang="0">
                    <a:pos x="T2" y="T3"/>
                  </a:cxn>
                  <a:cxn ang="0">
                    <a:pos x="T4" y="T5"/>
                  </a:cxn>
                  <a:cxn ang="0">
                    <a:pos x="T6" y="T7"/>
                  </a:cxn>
                  <a:cxn ang="0">
                    <a:pos x="T8" y="T9"/>
                  </a:cxn>
                  <a:cxn ang="0">
                    <a:pos x="T10" y="T11"/>
                  </a:cxn>
                </a:cxnLst>
                <a:rect l="0" t="0" r="r" b="b"/>
                <a:pathLst>
                  <a:path w="33" h="345">
                    <a:moveTo>
                      <a:pt x="0" y="0"/>
                    </a:moveTo>
                    <a:lnTo>
                      <a:pt x="33" y="16"/>
                    </a:lnTo>
                    <a:lnTo>
                      <a:pt x="33" y="345"/>
                    </a:lnTo>
                    <a:lnTo>
                      <a:pt x="10" y="334"/>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5"/>
              <p:cNvSpPr>
                <a:spLocks/>
              </p:cNvSpPr>
              <p:nvPr/>
            </p:nvSpPr>
            <p:spPr bwMode="auto">
              <a:xfrm>
                <a:off x="7019561" y="3125132"/>
                <a:ext cx="42585" cy="463111"/>
              </a:xfrm>
              <a:custGeom>
                <a:avLst/>
                <a:gdLst>
                  <a:gd name="T0" fmla="*/ 0 w 32"/>
                  <a:gd name="T1" fmla="*/ 0 h 348"/>
                  <a:gd name="T2" fmla="*/ 32 w 32"/>
                  <a:gd name="T3" fmla="*/ 19 h 348"/>
                  <a:gd name="T4" fmla="*/ 32 w 32"/>
                  <a:gd name="T5" fmla="*/ 348 h 348"/>
                  <a:gd name="T6" fmla="*/ 0 w 32"/>
                  <a:gd name="T7" fmla="*/ 329 h 348"/>
                  <a:gd name="T8" fmla="*/ 0 w 32"/>
                  <a:gd name="T9" fmla="*/ 0 h 348"/>
                </a:gdLst>
                <a:ahLst/>
                <a:cxnLst>
                  <a:cxn ang="0">
                    <a:pos x="T0" y="T1"/>
                  </a:cxn>
                  <a:cxn ang="0">
                    <a:pos x="T2" y="T3"/>
                  </a:cxn>
                  <a:cxn ang="0">
                    <a:pos x="T4" y="T5"/>
                  </a:cxn>
                  <a:cxn ang="0">
                    <a:pos x="T6" y="T7"/>
                  </a:cxn>
                  <a:cxn ang="0">
                    <a:pos x="T8" y="T9"/>
                  </a:cxn>
                </a:cxnLst>
                <a:rect l="0" t="0" r="r" b="b"/>
                <a:pathLst>
                  <a:path w="32" h="348">
                    <a:moveTo>
                      <a:pt x="0" y="0"/>
                    </a:moveTo>
                    <a:lnTo>
                      <a:pt x="32" y="19"/>
                    </a:lnTo>
                    <a:lnTo>
                      <a:pt x="32" y="348"/>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06"/>
              <p:cNvSpPr>
                <a:spLocks/>
              </p:cNvSpPr>
              <p:nvPr/>
            </p:nvSpPr>
            <p:spPr bwMode="auto">
              <a:xfrm>
                <a:off x="7062146" y="3149085"/>
                <a:ext cx="42585" cy="463111"/>
              </a:xfrm>
              <a:custGeom>
                <a:avLst/>
                <a:gdLst>
                  <a:gd name="T0" fmla="*/ 0 w 32"/>
                  <a:gd name="T1" fmla="*/ 0 h 347"/>
                  <a:gd name="T2" fmla="*/ 32 w 32"/>
                  <a:gd name="T3" fmla="*/ 18 h 347"/>
                  <a:gd name="T4" fmla="*/ 32 w 32"/>
                  <a:gd name="T5" fmla="*/ 347 h 347"/>
                  <a:gd name="T6" fmla="*/ 0 w 32"/>
                  <a:gd name="T7" fmla="*/ 329 h 347"/>
                  <a:gd name="T8" fmla="*/ 0 w 32"/>
                  <a:gd name="T9" fmla="*/ 0 h 347"/>
                </a:gdLst>
                <a:ahLst/>
                <a:cxnLst>
                  <a:cxn ang="0">
                    <a:pos x="T0" y="T1"/>
                  </a:cxn>
                  <a:cxn ang="0">
                    <a:pos x="T2" y="T3"/>
                  </a:cxn>
                  <a:cxn ang="0">
                    <a:pos x="T4" y="T5"/>
                  </a:cxn>
                  <a:cxn ang="0">
                    <a:pos x="T6" y="T7"/>
                  </a:cxn>
                  <a:cxn ang="0">
                    <a:pos x="T8" y="T9"/>
                  </a:cxn>
                </a:cxnLst>
                <a:rect l="0" t="0" r="r" b="b"/>
                <a:pathLst>
                  <a:path w="32" h="347">
                    <a:moveTo>
                      <a:pt x="0" y="0"/>
                    </a:moveTo>
                    <a:lnTo>
                      <a:pt x="32" y="18"/>
                    </a:lnTo>
                    <a:lnTo>
                      <a:pt x="32" y="347"/>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07"/>
              <p:cNvSpPr>
                <a:spLocks/>
              </p:cNvSpPr>
              <p:nvPr/>
            </p:nvSpPr>
            <p:spPr bwMode="auto">
              <a:xfrm>
                <a:off x="7104731" y="3173040"/>
                <a:ext cx="42585" cy="460451"/>
              </a:xfrm>
              <a:custGeom>
                <a:avLst/>
                <a:gdLst>
                  <a:gd name="T0" fmla="*/ 0 w 31"/>
                  <a:gd name="T1" fmla="*/ 0 h 346"/>
                  <a:gd name="T2" fmla="*/ 17 w 31"/>
                  <a:gd name="T3" fmla="*/ 10 h 346"/>
                  <a:gd name="T4" fmla="*/ 31 w 31"/>
                  <a:gd name="T5" fmla="*/ 17 h 346"/>
                  <a:gd name="T6" fmla="*/ 31 w 31"/>
                  <a:gd name="T7" fmla="*/ 346 h 346"/>
                  <a:gd name="T8" fmla="*/ 0 w 31"/>
                  <a:gd name="T9" fmla="*/ 329 h 346"/>
                  <a:gd name="T10" fmla="*/ 0 w 31"/>
                  <a:gd name="T11" fmla="*/ 0 h 346"/>
                </a:gdLst>
                <a:ahLst/>
                <a:cxnLst>
                  <a:cxn ang="0">
                    <a:pos x="T0" y="T1"/>
                  </a:cxn>
                  <a:cxn ang="0">
                    <a:pos x="T2" y="T3"/>
                  </a:cxn>
                  <a:cxn ang="0">
                    <a:pos x="T4" y="T5"/>
                  </a:cxn>
                  <a:cxn ang="0">
                    <a:pos x="T6" y="T7"/>
                  </a:cxn>
                  <a:cxn ang="0">
                    <a:pos x="T8" y="T9"/>
                  </a:cxn>
                  <a:cxn ang="0">
                    <a:pos x="T10" y="T11"/>
                  </a:cxn>
                </a:cxnLst>
                <a:rect l="0" t="0" r="r" b="b"/>
                <a:pathLst>
                  <a:path w="31" h="346">
                    <a:moveTo>
                      <a:pt x="0" y="0"/>
                    </a:moveTo>
                    <a:lnTo>
                      <a:pt x="17" y="10"/>
                    </a:lnTo>
                    <a:lnTo>
                      <a:pt x="31" y="17"/>
                    </a:lnTo>
                    <a:lnTo>
                      <a:pt x="31" y="346"/>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08"/>
              <p:cNvSpPr>
                <a:spLocks/>
              </p:cNvSpPr>
              <p:nvPr/>
            </p:nvSpPr>
            <p:spPr bwMode="auto">
              <a:xfrm>
                <a:off x="7147316" y="3196993"/>
                <a:ext cx="42585" cy="460451"/>
              </a:xfrm>
              <a:custGeom>
                <a:avLst/>
                <a:gdLst>
                  <a:gd name="T0" fmla="*/ 0 w 32"/>
                  <a:gd name="T1" fmla="*/ 0 h 347"/>
                  <a:gd name="T2" fmla="*/ 32 w 32"/>
                  <a:gd name="T3" fmla="*/ 18 h 347"/>
                  <a:gd name="T4" fmla="*/ 32 w 32"/>
                  <a:gd name="T5" fmla="*/ 347 h 347"/>
                  <a:gd name="T6" fmla="*/ 11 w 32"/>
                  <a:gd name="T7" fmla="*/ 336 h 347"/>
                  <a:gd name="T8" fmla="*/ 0 w 32"/>
                  <a:gd name="T9" fmla="*/ 329 h 347"/>
                  <a:gd name="T10" fmla="*/ 0 w 32"/>
                  <a:gd name="T11" fmla="*/ 0 h 347"/>
                </a:gdLst>
                <a:ahLst/>
                <a:cxnLst>
                  <a:cxn ang="0">
                    <a:pos x="T0" y="T1"/>
                  </a:cxn>
                  <a:cxn ang="0">
                    <a:pos x="T2" y="T3"/>
                  </a:cxn>
                  <a:cxn ang="0">
                    <a:pos x="T4" y="T5"/>
                  </a:cxn>
                  <a:cxn ang="0">
                    <a:pos x="T6" y="T7"/>
                  </a:cxn>
                  <a:cxn ang="0">
                    <a:pos x="T8" y="T9"/>
                  </a:cxn>
                  <a:cxn ang="0">
                    <a:pos x="T10" y="T11"/>
                  </a:cxn>
                </a:cxnLst>
                <a:rect l="0" t="0" r="r" b="b"/>
                <a:pathLst>
                  <a:path w="32" h="347">
                    <a:moveTo>
                      <a:pt x="0" y="0"/>
                    </a:moveTo>
                    <a:lnTo>
                      <a:pt x="32" y="18"/>
                    </a:lnTo>
                    <a:lnTo>
                      <a:pt x="32" y="347"/>
                    </a:lnTo>
                    <a:lnTo>
                      <a:pt x="11" y="336"/>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09"/>
              <p:cNvSpPr>
                <a:spLocks/>
              </p:cNvSpPr>
              <p:nvPr/>
            </p:nvSpPr>
            <p:spPr bwMode="auto">
              <a:xfrm>
                <a:off x="7189901" y="3220948"/>
                <a:ext cx="42585" cy="463111"/>
              </a:xfrm>
              <a:custGeom>
                <a:avLst/>
                <a:gdLst>
                  <a:gd name="T0" fmla="*/ 0 w 32"/>
                  <a:gd name="T1" fmla="*/ 0 h 347"/>
                  <a:gd name="T2" fmla="*/ 32 w 32"/>
                  <a:gd name="T3" fmla="*/ 18 h 347"/>
                  <a:gd name="T4" fmla="*/ 32 w 32"/>
                  <a:gd name="T5" fmla="*/ 347 h 347"/>
                  <a:gd name="T6" fmla="*/ 0 w 32"/>
                  <a:gd name="T7" fmla="*/ 329 h 347"/>
                  <a:gd name="T8" fmla="*/ 0 w 32"/>
                  <a:gd name="T9" fmla="*/ 0 h 347"/>
                </a:gdLst>
                <a:ahLst/>
                <a:cxnLst>
                  <a:cxn ang="0">
                    <a:pos x="T0" y="T1"/>
                  </a:cxn>
                  <a:cxn ang="0">
                    <a:pos x="T2" y="T3"/>
                  </a:cxn>
                  <a:cxn ang="0">
                    <a:pos x="T4" y="T5"/>
                  </a:cxn>
                  <a:cxn ang="0">
                    <a:pos x="T6" y="T7"/>
                  </a:cxn>
                  <a:cxn ang="0">
                    <a:pos x="T8" y="T9"/>
                  </a:cxn>
                </a:cxnLst>
                <a:rect l="0" t="0" r="r" b="b"/>
                <a:pathLst>
                  <a:path w="32" h="347">
                    <a:moveTo>
                      <a:pt x="0" y="0"/>
                    </a:moveTo>
                    <a:lnTo>
                      <a:pt x="32" y="18"/>
                    </a:lnTo>
                    <a:lnTo>
                      <a:pt x="32" y="347"/>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10"/>
              <p:cNvSpPr>
                <a:spLocks/>
              </p:cNvSpPr>
              <p:nvPr/>
            </p:nvSpPr>
            <p:spPr bwMode="auto">
              <a:xfrm>
                <a:off x="7232486" y="3244901"/>
                <a:ext cx="42585" cy="460451"/>
              </a:xfrm>
              <a:custGeom>
                <a:avLst/>
                <a:gdLst>
                  <a:gd name="T0" fmla="*/ 0 w 33"/>
                  <a:gd name="T1" fmla="*/ 0 h 346"/>
                  <a:gd name="T2" fmla="*/ 33 w 33"/>
                  <a:gd name="T3" fmla="*/ 17 h 346"/>
                  <a:gd name="T4" fmla="*/ 33 w 33"/>
                  <a:gd name="T5" fmla="*/ 346 h 346"/>
                  <a:gd name="T6" fmla="*/ 0 w 33"/>
                  <a:gd name="T7" fmla="*/ 329 h 346"/>
                  <a:gd name="T8" fmla="*/ 0 w 33"/>
                  <a:gd name="T9" fmla="*/ 0 h 346"/>
                </a:gdLst>
                <a:ahLst/>
                <a:cxnLst>
                  <a:cxn ang="0">
                    <a:pos x="T0" y="T1"/>
                  </a:cxn>
                  <a:cxn ang="0">
                    <a:pos x="T2" y="T3"/>
                  </a:cxn>
                  <a:cxn ang="0">
                    <a:pos x="T4" y="T5"/>
                  </a:cxn>
                  <a:cxn ang="0">
                    <a:pos x="T6" y="T7"/>
                  </a:cxn>
                  <a:cxn ang="0">
                    <a:pos x="T8" y="T9"/>
                  </a:cxn>
                </a:cxnLst>
                <a:rect l="0" t="0" r="r" b="b"/>
                <a:pathLst>
                  <a:path w="33" h="346">
                    <a:moveTo>
                      <a:pt x="0" y="0"/>
                    </a:moveTo>
                    <a:lnTo>
                      <a:pt x="33" y="17"/>
                    </a:lnTo>
                    <a:lnTo>
                      <a:pt x="33" y="346"/>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11"/>
              <p:cNvSpPr>
                <a:spLocks/>
              </p:cNvSpPr>
              <p:nvPr/>
            </p:nvSpPr>
            <p:spPr bwMode="auto">
              <a:xfrm>
                <a:off x="7275071" y="3266193"/>
                <a:ext cx="42585" cy="463111"/>
              </a:xfrm>
              <a:custGeom>
                <a:avLst/>
                <a:gdLst>
                  <a:gd name="T0" fmla="*/ 0 w 32"/>
                  <a:gd name="T1" fmla="*/ 0 h 347"/>
                  <a:gd name="T2" fmla="*/ 32 w 32"/>
                  <a:gd name="T3" fmla="*/ 18 h 347"/>
                  <a:gd name="T4" fmla="*/ 32 w 32"/>
                  <a:gd name="T5" fmla="*/ 347 h 347"/>
                  <a:gd name="T6" fmla="*/ 0 w 32"/>
                  <a:gd name="T7" fmla="*/ 329 h 347"/>
                  <a:gd name="T8" fmla="*/ 0 w 32"/>
                  <a:gd name="T9" fmla="*/ 0 h 347"/>
                </a:gdLst>
                <a:ahLst/>
                <a:cxnLst>
                  <a:cxn ang="0">
                    <a:pos x="T0" y="T1"/>
                  </a:cxn>
                  <a:cxn ang="0">
                    <a:pos x="T2" y="T3"/>
                  </a:cxn>
                  <a:cxn ang="0">
                    <a:pos x="T4" y="T5"/>
                  </a:cxn>
                  <a:cxn ang="0">
                    <a:pos x="T6" y="T7"/>
                  </a:cxn>
                  <a:cxn ang="0">
                    <a:pos x="T8" y="T9"/>
                  </a:cxn>
                </a:cxnLst>
                <a:rect l="0" t="0" r="r" b="b"/>
                <a:pathLst>
                  <a:path w="32" h="347">
                    <a:moveTo>
                      <a:pt x="0" y="0"/>
                    </a:moveTo>
                    <a:lnTo>
                      <a:pt x="32" y="18"/>
                    </a:lnTo>
                    <a:lnTo>
                      <a:pt x="32" y="347"/>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12"/>
              <p:cNvSpPr>
                <a:spLocks/>
              </p:cNvSpPr>
              <p:nvPr/>
            </p:nvSpPr>
            <p:spPr bwMode="auto">
              <a:xfrm>
                <a:off x="7317656" y="3292809"/>
                <a:ext cx="42585" cy="460451"/>
              </a:xfrm>
              <a:custGeom>
                <a:avLst/>
                <a:gdLst>
                  <a:gd name="T0" fmla="*/ 0 w 31"/>
                  <a:gd name="T1" fmla="*/ 0 h 347"/>
                  <a:gd name="T2" fmla="*/ 31 w 31"/>
                  <a:gd name="T3" fmla="*/ 18 h 347"/>
                  <a:gd name="T4" fmla="*/ 31 w 31"/>
                  <a:gd name="T5" fmla="*/ 347 h 347"/>
                  <a:gd name="T6" fmla="*/ 0 w 31"/>
                  <a:gd name="T7" fmla="*/ 329 h 347"/>
                  <a:gd name="T8" fmla="*/ 0 w 31"/>
                  <a:gd name="T9" fmla="*/ 0 h 347"/>
                </a:gdLst>
                <a:ahLst/>
                <a:cxnLst>
                  <a:cxn ang="0">
                    <a:pos x="T0" y="T1"/>
                  </a:cxn>
                  <a:cxn ang="0">
                    <a:pos x="T2" y="T3"/>
                  </a:cxn>
                  <a:cxn ang="0">
                    <a:pos x="T4" y="T5"/>
                  </a:cxn>
                  <a:cxn ang="0">
                    <a:pos x="T6" y="T7"/>
                  </a:cxn>
                  <a:cxn ang="0">
                    <a:pos x="T8" y="T9"/>
                  </a:cxn>
                </a:cxnLst>
                <a:rect l="0" t="0" r="r" b="b"/>
                <a:pathLst>
                  <a:path w="31" h="347">
                    <a:moveTo>
                      <a:pt x="0" y="0"/>
                    </a:moveTo>
                    <a:lnTo>
                      <a:pt x="31" y="18"/>
                    </a:lnTo>
                    <a:lnTo>
                      <a:pt x="31" y="347"/>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13"/>
              <p:cNvSpPr>
                <a:spLocks/>
              </p:cNvSpPr>
              <p:nvPr/>
            </p:nvSpPr>
            <p:spPr bwMode="auto">
              <a:xfrm>
                <a:off x="7360241" y="3316764"/>
                <a:ext cx="42585" cy="460451"/>
              </a:xfrm>
              <a:custGeom>
                <a:avLst/>
                <a:gdLst>
                  <a:gd name="T0" fmla="*/ 0 w 32"/>
                  <a:gd name="T1" fmla="*/ 0 h 346"/>
                  <a:gd name="T2" fmla="*/ 32 w 32"/>
                  <a:gd name="T3" fmla="*/ 17 h 346"/>
                  <a:gd name="T4" fmla="*/ 32 w 32"/>
                  <a:gd name="T5" fmla="*/ 346 h 346"/>
                  <a:gd name="T6" fmla="*/ 0 w 32"/>
                  <a:gd name="T7" fmla="*/ 329 h 346"/>
                  <a:gd name="T8" fmla="*/ 0 w 32"/>
                  <a:gd name="T9" fmla="*/ 0 h 346"/>
                </a:gdLst>
                <a:ahLst/>
                <a:cxnLst>
                  <a:cxn ang="0">
                    <a:pos x="T0" y="T1"/>
                  </a:cxn>
                  <a:cxn ang="0">
                    <a:pos x="T2" y="T3"/>
                  </a:cxn>
                  <a:cxn ang="0">
                    <a:pos x="T4" y="T5"/>
                  </a:cxn>
                  <a:cxn ang="0">
                    <a:pos x="T6" y="T7"/>
                  </a:cxn>
                  <a:cxn ang="0">
                    <a:pos x="T8" y="T9"/>
                  </a:cxn>
                </a:cxnLst>
                <a:rect l="0" t="0" r="r" b="b"/>
                <a:pathLst>
                  <a:path w="32" h="346">
                    <a:moveTo>
                      <a:pt x="0" y="0"/>
                    </a:moveTo>
                    <a:lnTo>
                      <a:pt x="32" y="17"/>
                    </a:lnTo>
                    <a:lnTo>
                      <a:pt x="32" y="346"/>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14"/>
              <p:cNvSpPr>
                <a:spLocks/>
              </p:cNvSpPr>
              <p:nvPr/>
            </p:nvSpPr>
            <p:spPr bwMode="auto">
              <a:xfrm>
                <a:off x="7402826" y="3338056"/>
                <a:ext cx="42585" cy="463111"/>
              </a:xfrm>
              <a:custGeom>
                <a:avLst/>
                <a:gdLst>
                  <a:gd name="T0" fmla="*/ 0 w 32"/>
                  <a:gd name="T1" fmla="*/ 0 h 347"/>
                  <a:gd name="T2" fmla="*/ 32 w 32"/>
                  <a:gd name="T3" fmla="*/ 18 h 347"/>
                  <a:gd name="T4" fmla="*/ 32 w 32"/>
                  <a:gd name="T5" fmla="*/ 347 h 347"/>
                  <a:gd name="T6" fmla="*/ 0 w 32"/>
                  <a:gd name="T7" fmla="*/ 329 h 347"/>
                  <a:gd name="T8" fmla="*/ 0 w 32"/>
                  <a:gd name="T9" fmla="*/ 0 h 347"/>
                </a:gdLst>
                <a:ahLst/>
                <a:cxnLst>
                  <a:cxn ang="0">
                    <a:pos x="T0" y="T1"/>
                  </a:cxn>
                  <a:cxn ang="0">
                    <a:pos x="T2" y="T3"/>
                  </a:cxn>
                  <a:cxn ang="0">
                    <a:pos x="T4" y="T5"/>
                  </a:cxn>
                  <a:cxn ang="0">
                    <a:pos x="T6" y="T7"/>
                  </a:cxn>
                  <a:cxn ang="0">
                    <a:pos x="T8" y="T9"/>
                  </a:cxn>
                </a:cxnLst>
                <a:rect l="0" t="0" r="r" b="b"/>
                <a:pathLst>
                  <a:path w="32" h="347">
                    <a:moveTo>
                      <a:pt x="0" y="0"/>
                    </a:moveTo>
                    <a:lnTo>
                      <a:pt x="32" y="18"/>
                    </a:lnTo>
                    <a:lnTo>
                      <a:pt x="32" y="347"/>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15"/>
              <p:cNvSpPr>
                <a:spLocks/>
              </p:cNvSpPr>
              <p:nvPr/>
            </p:nvSpPr>
            <p:spPr bwMode="auto">
              <a:xfrm>
                <a:off x="7445411" y="3362010"/>
                <a:ext cx="42585" cy="463111"/>
              </a:xfrm>
              <a:custGeom>
                <a:avLst/>
                <a:gdLst>
                  <a:gd name="T0" fmla="*/ 0 w 32"/>
                  <a:gd name="T1" fmla="*/ 0 h 347"/>
                  <a:gd name="T2" fmla="*/ 32 w 32"/>
                  <a:gd name="T3" fmla="*/ 18 h 347"/>
                  <a:gd name="T4" fmla="*/ 32 w 32"/>
                  <a:gd name="T5" fmla="*/ 347 h 347"/>
                  <a:gd name="T6" fmla="*/ 0 w 32"/>
                  <a:gd name="T7" fmla="*/ 329 h 347"/>
                  <a:gd name="T8" fmla="*/ 0 w 32"/>
                  <a:gd name="T9" fmla="*/ 0 h 347"/>
                </a:gdLst>
                <a:ahLst/>
                <a:cxnLst>
                  <a:cxn ang="0">
                    <a:pos x="T0" y="T1"/>
                  </a:cxn>
                  <a:cxn ang="0">
                    <a:pos x="T2" y="T3"/>
                  </a:cxn>
                  <a:cxn ang="0">
                    <a:pos x="T4" y="T5"/>
                  </a:cxn>
                  <a:cxn ang="0">
                    <a:pos x="T6" y="T7"/>
                  </a:cxn>
                  <a:cxn ang="0">
                    <a:pos x="T8" y="T9"/>
                  </a:cxn>
                </a:cxnLst>
                <a:rect l="0" t="0" r="r" b="b"/>
                <a:pathLst>
                  <a:path w="32" h="347">
                    <a:moveTo>
                      <a:pt x="0" y="0"/>
                    </a:moveTo>
                    <a:lnTo>
                      <a:pt x="32" y="18"/>
                    </a:lnTo>
                    <a:lnTo>
                      <a:pt x="32" y="347"/>
                    </a:lnTo>
                    <a:lnTo>
                      <a:pt x="0" y="329"/>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16"/>
              <p:cNvSpPr>
                <a:spLocks/>
              </p:cNvSpPr>
              <p:nvPr/>
            </p:nvSpPr>
            <p:spPr bwMode="auto">
              <a:xfrm>
                <a:off x="7487996" y="3330071"/>
                <a:ext cx="42585" cy="516343"/>
              </a:xfrm>
              <a:custGeom>
                <a:avLst/>
                <a:gdLst>
                  <a:gd name="T0" fmla="*/ 33 w 33"/>
                  <a:gd name="T1" fmla="*/ 0 h 388"/>
                  <a:gd name="T2" fmla="*/ 33 w 33"/>
                  <a:gd name="T3" fmla="*/ 388 h 388"/>
                  <a:gd name="T4" fmla="*/ 0 w 33"/>
                  <a:gd name="T5" fmla="*/ 371 h 388"/>
                  <a:gd name="T6" fmla="*/ 0 w 33"/>
                  <a:gd name="T7" fmla="*/ 42 h 388"/>
                  <a:gd name="T8" fmla="*/ 7 w 33"/>
                  <a:gd name="T9" fmla="*/ 45 h 388"/>
                  <a:gd name="T10" fmla="*/ 33 w 33"/>
                  <a:gd name="T11" fmla="*/ 0 h 388"/>
                </a:gdLst>
                <a:ahLst/>
                <a:cxnLst>
                  <a:cxn ang="0">
                    <a:pos x="T0" y="T1"/>
                  </a:cxn>
                  <a:cxn ang="0">
                    <a:pos x="T2" y="T3"/>
                  </a:cxn>
                  <a:cxn ang="0">
                    <a:pos x="T4" y="T5"/>
                  </a:cxn>
                  <a:cxn ang="0">
                    <a:pos x="T6" y="T7"/>
                  </a:cxn>
                  <a:cxn ang="0">
                    <a:pos x="T8" y="T9"/>
                  </a:cxn>
                  <a:cxn ang="0">
                    <a:pos x="T10" y="T11"/>
                  </a:cxn>
                </a:cxnLst>
                <a:rect l="0" t="0" r="r" b="b"/>
                <a:pathLst>
                  <a:path w="33" h="388">
                    <a:moveTo>
                      <a:pt x="33" y="0"/>
                    </a:moveTo>
                    <a:lnTo>
                      <a:pt x="33" y="388"/>
                    </a:lnTo>
                    <a:lnTo>
                      <a:pt x="0" y="371"/>
                    </a:lnTo>
                    <a:lnTo>
                      <a:pt x="0" y="42"/>
                    </a:lnTo>
                    <a:lnTo>
                      <a:pt x="7" y="45"/>
                    </a:lnTo>
                    <a:lnTo>
                      <a:pt x="33"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17"/>
              <p:cNvSpPr>
                <a:spLocks/>
              </p:cNvSpPr>
              <p:nvPr/>
            </p:nvSpPr>
            <p:spPr bwMode="auto">
              <a:xfrm>
                <a:off x="7530581" y="3255547"/>
                <a:ext cx="42585" cy="614821"/>
              </a:xfrm>
              <a:custGeom>
                <a:avLst/>
                <a:gdLst>
                  <a:gd name="T0" fmla="*/ 30 w 30"/>
                  <a:gd name="T1" fmla="*/ 0 h 463"/>
                  <a:gd name="T2" fmla="*/ 30 w 30"/>
                  <a:gd name="T3" fmla="*/ 463 h 463"/>
                  <a:gd name="T4" fmla="*/ 0 w 30"/>
                  <a:gd name="T5" fmla="*/ 445 h 463"/>
                  <a:gd name="T6" fmla="*/ 0 w 30"/>
                  <a:gd name="T7" fmla="*/ 57 h 463"/>
                  <a:gd name="T8" fmla="*/ 30 w 30"/>
                  <a:gd name="T9" fmla="*/ 0 h 463"/>
                </a:gdLst>
                <a:ahLst/>
                <a:cxnLst>
                  <a:cxn ang="0">
                    <a:pos x="T0" y="T1"/>
                  </a:cxn>
                  <a:cxn ang="0">
                    <a:pos x="T2" y="T3"/>
                  </a:cxn>
                  <a:cxn ang="0">
                    <a:pos x="T4" y="T5"/>
                  </a:cxn>
                  <a:cxn ang="0">
                    <a:pos x="T6" y="T7"/>
                  </a:cxn>
                  <a:cxn ang="0">
                    <a:pos x="T8" y="T9"/>
                  </a:cxn>
                </a:cxnLst>
                <a:rect l="0" t="0" r="r" b="b"/>
                <a:pathLst>
                  <a:path w="30" h="463">
                    <a:moveTo>
                      <a:pt x="30" y="0"/>
                    </a:moveTo>
                    <a:lnTo>
                      <a:pt x="30" y="463"/>
                    </a:lnTo>
                    <a:lnTo>
                      <a:pt x="0" y="445"/>
                    </a:lnTo>
                    <a:lnTo>
                      <a:pt x="0" y="57"/>
                    </a:lnTo>
                    <a:lnTo>
                      <a:pt x="3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18"/>
              <p:cNvSpPr>
                <a:spLocks/>
              </p:cNvSpPr>
              <p:nvPr/>
            </p:nvSpPr>
            <p:spPr bwMode="auto">
              <a:xfrm>
                <a:off x="7573166" y="3178363"/>
                <a:ext cx="42585" cy="715960"/>
              </a:xfrm>
              <a:custGeom>
                <a:avLst/>
                <a:gdLst>
                  <a:gd name="T0" fmla="*/ 33 w 33"/>
                  <a:gd name="T1" fmla="*/ 0 h 539"/>
                  <a:gd name="T2" fmla="*/ 33 w 33"/>
                  <a:gd name="T3" fmla="*/ 539 h 539"/>
                  <a:gd name="T4" fmla="*/ 0 w 33"/>
                  <a:gd name="T5" fmla="*/ 520 h 539"/>
                  <a:gd name="T6" fmla="*/ 0 w 33"/>
                  <a:gd name="T7" fmla="*/ 57 h 539"/>
                  <a:gd name="T8" fmla="*/ 33 w 33"/>
                  <a:gd name="T9" fmla="*/ 0 h 539"/>
                </a:gdLst>
                <a:ahLst/>
                <a:cxnLst>
                  <a:cxn ang="0">
                    <a:pos x="T0" y="T1"/>
                  </a:cxn>
                  <a:cxn ang="0">
                    <a:pos x="T2" y="T3"/>
                  </a:cxn>
                  <a:cxn ang="0">
                    <a:pos x="T4" y="T5"/>
                  </a:cxn>
                  <a:cxn ang="0">
                    <a:pos x="T6" y="T7"/>
                  </a:cxn>
                  <a:cxn ang="0">
                    <a:pos x="T8" y="T9"/>
                  </a:cxn>
                </a:cxnLst>
                <a:rect l="0" t="0" r="r" b="b"/>
                <a:pathLst>
                  <a:path w="33" h="539">
                    <a:moveTo>
                      <a:pt x="33" y="0"/>
                    </a:moveTo>
                    <a:lnTo>
                      <a:pt x="33" y="539"/>
                    </a:lnTo>
                    <a:lnTo>
                      <a:pt x="0" y="520"/>
                    </a:lnTo>
                    <a:lnTo>
                      <a:pt x="0" y="57"/>
                    </a:lnTo>
                    <a:lnTo>
                      <a:pt x="33"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19"/>
              <p:cNvSpPr>
                <a:spLocks/>
              </p:cNvSpPr>
              <p:nvPr/>
            </p:nvSpPr>
            <p:spPr bwMode="auto">
              <a:xfrm>
                <a:off x="7615751" y="3101177"/>
                <a:ext cx="42585" cy="811777"/>
              </a:xfrm>
              <a:custGeom>
                <a:avLst/>
                <a:gdLst>
                  <a:gd name="T0" fmla="*/ 32 w 32"/>
                  <a:gd name="T1" fmla="*/ 0 h 609"/>
                  <a:gd name="T2" fmla="*/ 32 w 32"/>
                  <a:gd name="T3" fmla="*/ 592 h 609"/>
                  <a:gd name="T4" fmla="*/ 22 w 32"/>
                  <a:gd name="T5" fmla="*/ 609 h 609"/>
                  <a:gd name="T6" fmla="*/ 22 w 32"/>
                  <a:gd name="T7" fmla="*/ 609 h 609"/>
                  <a:gd name="T8" fmla="*/ 0 w 32"/>
                  <a:gd name="T9" fmla="*/ 597 h 609"/>
                  <a:gd name="T10" fmla="*/ 0 w 32"/>
                  <a:gd name="T11" fmla="*/ 58 h 609"/>
                  <a:gd name="T12" fmla="*/ 32 w 32"/>
                  <a:gd name="T13" fmla="*/ 0 h 609"/>
                </a:gdLst>
                <a:ahLst/>
                <a:cxnLst>
                  <a:cxn ang="0">
                    <a:pos x="T0" y="T1"/>
                  </a:cxn>
                  <a:cxn ang="0">
                    <a:pos x="T2" y="T3"/>
                  </a:cxn>
                  <a:cxn ang="0">
                    <a:pos x="T4" y="T5"/>
                  </a:cxn>
                  <a:cxn ang="0">
                    <a:pos x="T6" y="T7"/>
                  </a:cxn>
                  <a:cxn ang="0">
                    <a:pos x="T8" y="T9"/>
                  </a:cxn>
                  <a:cxn ang="0">
                    <a:pos x="T10" y="T11"/>
                  </a:cxn>
                  <a:cxn ang="0">
                    <a:pos x="T12" y="T13"/>
                  </a:cxn>
                </a:cxnLst>
                <a:rect l="0" t="0" r="r" b="b"/>
                <a:pathLst>
                  <a:path w="32" h="609">
                    <a:moveTo>
                      <a:pt x="32" y="0"/>
                    </a:moveTo>
                    <a:lnTo>
                      <a:pt x="32" y="592"/>
                    </a:lnTo>
                    <a:lnTo>
                      <a:pt x="22" y="609"/>
                    </a:lnTo>
                    <a:lnTo>
                      <a:pt x="22" y="609"/>
                    </a:lnTo>
                    <a:lnTo>
                      <a:pt x="0" y="597"/>
                    </a:lnTo>
                    <a:lnTo>
                      <a:pt x="0" y="58"/>
                    </a:lnTo>
                    <a:lnTo>
                      <a:pt x="32"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20"/>
              <p:cNvSpPr>
                <a:spLocks/>
              </p:cNvSpPr>
              <p:nvPr/>
            </p:nvSpPr>
            <p:spPr bwMode="auto">
              <a:xfrm>
                <a:off x="7658335" y="3023992"/>
                <a:ext cx="42585" cy="865008"/>
              </a:xfrm>
              <a:custGeom>
                <a:avLst/>
                <a:gdLst>
                  <a:gd name="T0" fmla="*/ 32 w 32"/>
                  <a:gd name="T1" fmla="*/ 0 h 649"/>
                  <a:gd name="T2" fmla="*/ 32 w 32"/>
                  <a:gd name="T3" fmla="*/ 592 h 649"/>
                  <a:gd name="T4" fmla="*/ 5 w 32"/>
                  <a:gd name="T5" fmla="*/ 638 h 649"/>
                  <a:gd name="T6" fmla="*/ 0 w 32"/>
                  <a:gd name="T7" fmla="*/ 649 h 649"/>
                  <a:gd name="T8" fmla="*/ 0 w 32"/>
                  <a:gd name="T9" fmla="*/ 57 h 649"/>
                  <a:gd name="T10" fmla="*/ 3 w 32"/>
                  <a:gd name="T11" fmla="*/ 53 h 649"/>
                  <a:gd name="T12" fmla="*/ 32 w 32"/>
                  <a:gd name="T13" fmla="*/ 0 h 649"/>
                </a:gdLst>
                <a:ahLst/>
                <a:cxnLst>
                  <a:cxn ang="0">
                    <a:pos x="T0" y="T1"/>
                  </a:cxn>
                  <a:cxn ang="0">
                    <a:pos x="T2" y="T3"/>
                  </a:cxn>
                  <a:cxn ang="0">
                    <a:pos x="T4" y="T5"/>
                  </a:cxn>
                  <a:cxn ang="0">
                    <a:pos x="T6" y="T7"/>
                  </a:cxn>
                  <a:cxn ang="0">
                    <a:pos x="T8" y="T9"/>
                  </a:cxn>
                  <a:cxn ang="0">
                    <a:pos x="T10" y="T11"/>
                  </a:cxn>
                  <a:cxn ang="0">
                    <a:pos x="T12" y="T13"/>
                  </a:cxn>
                </a:cxnLst>
                <a:rect l="0" t="0" r="r" b="b"/>
                <a:pathLst>
                  <a:path w="32" h="649">
                    <a:moveTo>
                      <a:pt x="32" y="0"/>
                    </a:moveTo>
                    <a:lnTo>
                      <a:pt x="32" y="592"/>
                    </a:lnTo>
                    <a:lnTo>
                      <a:pt x="5" y="638"/>
                    </a:lnTo>
                    <a:lnTo>
                      <a:pt x="0" y="649"/>
                    </a:lnTo>
                    <a:lnTo>
                      <a:pt x="0" y="57"/>
                    </a:lnTo>
                    <a:lnTo>
                      <a:pt x="3" y="53"/>
                    </a:lnTo>
                    <a:lnTo>
                      <a:pt x="32"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21"/>
              <p:cNvSpPr>
                <a:spLocks/>
              </p:cNvSpPr>
              <p:nvPr/>
            </p:nvSpPr>
            <p:spPr bwMode="auto">
              <a:xfrm>
                <a:off x="7700920" y="2949469"/>
                <a:ext cx="39924" cy="865008"/>
              </a:xfrm>
              <a:custGeom>
                <a:avLst/>
                <a:gdLst>
                  <a:gd name="T0" fmla="*/ 31 w 31"/>
                  <a:gd name="T1" fmla="*/ 0 h 650"/>
                  <a:gd name="T2" fmla="*/ 31 w 31"/>
                  <a:gd name="T3" fmla="*/ 593 h 650"/>
                  <a:gd name="T4" fmla="*/ 0 w 31"/>
                  <a:gd name="T5" fmla="*/ 650 h 650"/>
                  <a:gd name="T6" fmla="*/ 0 w 31"/>
                  <a:gd name="T7" fmla="*/ 58 h 650"/>
                  <a:gd name="T8" fmla="*/ 31 w 31"/>
                  <a:gd name="T9" fmla="*/ 0 h 650"/>
                </a:gdLst>
                <a:ahLst/>
                <a:cxnLst>
                  <a:cxn ang="0">
                    <a:pos x="T0" y="T1"/>
                  </a:cxn>
                  <a:cxn ang="0">
                    <a:pos x="T2" y="T3"/>
                  </a:cxn>
                  <a:cxn ang="0">
                    <a:pos x="T4" y="T5"/>
                  </a:cxn>
                  <a:cxn ang="0">
                    <a:pos x="T6" y="T7"/>
                  </a:cxn>
                  <a:cxn ang="0">
                    <a:pos x="T8" y="T9"/>
                  </a:cxn>
                </a:cxnLst>
                <a:rect l="0" t="0" r="r" b="b"/>
                <a:pathLst>
                  <a:path w="31" h="650">
                    <a:moveTo>
                      <a:pt x="31" y="0"/>
                    </a:moveTo>
                    <a:lnTo>
                      <a:pt x="31" y="593"/>
                    </a:lnTo>
                    <a:lnTo>
                      <a:pt x="0" y="650"/>
                    </a:lnTo>
                    <a:lnTo>
                      <a:pt x="0" y="58"/>
                    </a:lnTo>
                    <a:lnTo>
                      <a:pt x="31"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22"/>
              <p:cNvSpPr>
                <a:spLocks/>
              </p:cNvSpPr>
              <p:nvPr/>
            </p:nvSpPr>
            <p:spPr bwMode="auto">
              <a:xfrm>
                <a:off x="7740845" y="2872283"/>
                <a:ext cx="45247" cy="865008"/>
              </a:xfrm>
              <a:custGeom>
                <a:avLst/>
                <a:gdLst>
                  <a:gd name="T0" fmla="*/ 32 w 32"/>
                  <a:gd name="T1" fmla="*/ 0 h 650"/>
                  <a:gd name="T2" fmla="*/ 32 w 32"/>
                  <a:gd name="T3" fmla="*/ 592 h 650"/>
                  <a:gd name="T4" fmla="*/ 0 w 32"/>
                  <a:gd name="T5" fmla="*/ 650 h 650"/>
                  <a:gd name="T6" fmla="*/ 0 w 32"/>
                  <a:gd name="T7" fmla="*/ 57 h 650"/>
                  <a:gd name="T8" fmla="*/ 32 w 32"/>
                  <a:gd name="T9" fmla="*/ 0 h 650"/>
                </a:gdLst>
                <a:ahLst/>
                <a:cxnLst>
                  <a:cxn ang="0">
                    <a:pos x="T0" y="T1"/>
                  </a:cxn>
                  <a:cxn ang="0">
                    <a:pos x="T2" y="T3"/>
                  </a:cxn>
                  <a:cxn ang="0">
                    <a:pos x="T4" y="T5"/>
                  </a:cxn>
                  <a:cxn ang="0">
                    <a:pos x="T6" y="T7"/>
                  </a:cxn>
                  <a:cxn ang="0">
                    <a:pos x="T8" y="T9"/>
                  </a:cxn>
                </a:cxnLst>
                <a:rect l="0" t="0" r="r" b="b"/>
                <a:pathLst>
                  <a:path w="32" h="650">
                    <a:moveTo>
                      <a:pt x="32" y="0"/>
                    </a:moveTo>
                    <a:lnTo>
                      <a:pt x="32" y="592"/>
                    </a:lnTo>
                    <a:lnTo>
                      <a:pt x="0" y="650"/>
                    </a:lnTo>
                    <a:lnTo>
                      <a:pt x="0" y="57"/>
                    </a:lnTo>
                    <a:lnTo>
                      <a:pt x="32"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23"/>
              <p:cNvSpPr>
                <a:spLocks/>
              </p:cNvSpPr>
              <p:nvPr/>
            </p:nvSpPr>
            <p:spPr bwMode="auto">
              <a:xfrm>
                <a:off x="7786090" y="2795098"/>
                <a:ext cx="42585" cy="865008"/>
              </a:xfrm>
              <a:custGeom>
                <a:avLst/>
                <a:gdLst>
                  <a:gd name="T0" fmla="*/ 32 w 32"/>
                  <a:gd name="T1" fmla="*/ 0 h 649"/>
                  <a:gd name="T2" fmla="*/ 32 w 32"/>
                  <a:gd name="T3" fmla="*/ 592 h 649"/>
                  <a:gd name="T4" fmla="*/ 0 w 32"/>
                  <a:gd name="T5" fmla="*/ 649 h 649"/>
                  <a:gd name="T6" fmla="*/ 0 w 32"/>
                  <a:gd name="T7" fmla="*/ 57 h 649"/>
                  <a:gd name="T8" fmla="*/ 32 w 32"/>
                  <a:gd name="T9" fmla="*/ 0 h 649"/>
                </a:gdLst>
                <a:ahLst/>
                <a:cxnLst>
                  <a:cxn ang="0">
                    <a:pos x="T0" y="T1"/>
                  </a:cxn>
                  <a:cxn ang="0">
                    <a:pos x="T2" y="T3"/>
                  </a:cxn>
                  <a:cxn ang="0">
                    <a:pos x="T4" y="T5"/>
                  </a:cxn>
                  <a:cxn ang="0">
                    <a:pos x="T6" y="T7"/>
                  </a:cxn>
                  <a:cxn ang="0">
                    <a:pos x="T8" y="T9"/>
                  </a:cxn>
                </a:cxnLst>
                <a:rect l="0" t="0" r="r" b="b"/>
                <a:pathLst>
                  <a:path w="32" h="649">
                    <a:moveTo>
                      <a:pt x="32" y="0"/>
                    </a:moveTo>
                    <a:lnTo>
                      <a:pt x="32" y="592"/>
                    </a:lnTo>
                    <a:lnTo>
                      <a:pt x="0" y="649"/>
                    </a:lnTo>
                    <a:lnTo>
                      <a:pt x="0" y="57"/>
                    </a:lnTo>
                    <a:lnTo>
                      <a:pt x="32"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24"/>
              <p:cNvSpPr>
                <a:spLocks/>
              </p:cNvSpPr>
              <p:nvPr/>
            </p:nvSpPr>
            <p:spPr bwMode="auto">
              <a:xfrm>
                <a:off x="7828675" y="2720575"/>
                <a:ext cx="42585" cy="862345"/>
              </a:xfrm>
              <a:custGeom>
                <a:avLst/>
                <a:gdLst>
                  <a:gd name="T0" fmla="*/ 33 w 33"/>
                  <a:gd name="T1" fmla="*/ 0 h 650"/>
                  <a:gd name="T2" fmla="*/ 33 w 33"/>
                  <a:gd name="T3" fmla="*/ 592 h 650"/>
                  <a:gd name="T4" fmla="*/ 0 w 33"/>
                  <a:gd name="T5" fmla="*/ 650 h 650"/>
                  <a:gd name="T6" fmla="*/ 0 w 33"/>
                  <a:gd name="T7" fmla="*/ 58 h 650"/>
                  <a:gd name="T8" fmla="*/ 33 w 33"/>
                  <a:gd name="T9" fmla="*/ 0 h 650"/>
                </a:gdLst>
                <a:ahLst/>
                <a:cxnLst>
                  <a:cxn ang="0">
                    <a:pos x="T0" y="T1"/>
                  </a:cxn>
                  <a:cxn ang="0">
                    <a:pos x="T2" y="T3"/>
                  </a:cxn>
                  <a:cxn ang="0">
                    <a:pos x="T4" y="T5"/>
                  </a:cxn>
                  <a:cxn ang="0">
                    <a:pos x="T6" y="T7"/>
                  </a:cxn>
                  <a:cxn ang="0">
                    <a:pos x="T8" y="T9"/>
                  </a:cxn>
                </a:cxnLst>
                <a:rect l="0" t="0" r="r" b="b"/>
                <a:pathLst>
                  <a:path w="33" h="650">
                    <a:moveTo>
                      <a:pt x="33" y="0"/>
                    </a:moveTo>
                    <a:lnTo>
                      <a:pt x="33" y="592"/>
                    </a:lnTo>
                    <a:lnTo>
                      <a:pt x="0" y="650"/>
                    </a:lnTo>
                    <a:lnTo>
                      <a:pt x="0" y="58"/>
                    </a:lnTo>
                    <a:lnTo>
                      <a:pt x="33"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25"/>
              <p:cNvSpPr>
                <a:spLocks/>
              </p:cNvSpPr>
              <p:nvPr/>
            </p:nvSpPr>
            <p:spPr bwMode="auto">
              <a:xfrm>
                <a:off x="7871260" y="2643388"/>
                <a:ext cx="42585" cy="865008"/>
              </a:xfrm>
              <a:custGeom>
                <a:avLst/>
                <a:gdLst>
                  <a:gd name="T0" fmla="*/ 32 w 32"/>
                  <a:gd name="T1" fmla="*/ 0 h 649"/>
                  <a:gd name="T2" fmla="*/ 32 w 32"/>
                  <a:gd name="T3" fmla="*/ 592 h 649"/>
                  <a:gd name="T4" fmla="*/ 0 w 32"/>
                  <a:gd name="T5" fmla="*/ 649 h 649"/>
                  <a:gd name="T6" fmla="*/ 0 w 32"/>
                  <a:gd name="T7" fmla="*/ 57 h 649"/>
                  <a:gd name="T8" fmla="*/ 32 w 32"/>
                  <a:gd name="T9" fmla="*/ 0 h 649"/>
                </a:gdLst>
                <a:ahLst/>
                <a:cxnLst>
                  <a:cxn ang="0">
                    <a:pos x="T0" y="T1"/>
                  </a:cxn>
                  <a:cxn ang="0">
                    <a:pos x="T2" y="T3"/>
                  </a:cxn>
                  <a:cxn ang="0">
                    <a:pos x="T4" y="T5"/>
                  </a:cxn>
                  <a:cxn ang="0">
                    <a:pos x="T6" y="T7"/>
                  </a:cxn>
                  <a:cxn ang="0">
                    <a:pos x="T8" y="T9"/>
                  </a:cxn>
                </a:cxnLst>
                <a:rect l="0" t="0" r="r" b="b"/>
                <a:pathLst>
                  <a:path w="32" h="649">
                    <a:moveTo>
                      <a:pt x="32" y="0"/>
                    </a:moveTo>
                    <a:lnTo>
                      <a:pt x="32" y="592"/>
                    </a:lnTo>
                    <a:lnTo>
                      <a:pt x="0" y="649"/>
                    </a:lnTo>
                    <a:lnTo>
                      <a:pt x="0" y="57"/>
                    </a:lnTo>
                    <a:lnTo>
                      <a:pt x="32"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26"/>
              <p:cNvSpPr>
                <a:spLocks/>
              </p:cNvSpPr>
              <p:nvPr/>
            </p:nvSpPr>
            <p:spPr bwMode="auto">
              <a:xfrm>
                <a:off x="7913845" y="2603466"/>
                <a:ext cx="39924" cy="827746"/>
              </a:xfrm>
              <a:custGeom>
                <a:avLst/>
                <a:gdLst>
                  <a:gd name="T0" fmla="*/ 17 w 31"/>
                  <a:gd name="T1" fmla="*/ 0 h 623"/>
                  <a:gd name="T2" fmla="*/ 31 w 31"/>
                  <a:gd name="T3" fmla="*/ 52 h 623"/>
                  <a:gd name="T4" fmla="*/ 31 w 31"/>
                  <a:gd name="T5" fmla="*/ 566 h 623"/>
                  <a:gd name="T6" fmla="*/ 0 w 31"/>
                  <a:gd name="T7" fmla="*/ 623 h 623"/>
                  <a:gd name="T8" fmla="*/ 0 w 31"/>
                  <a:gd name="T9" fmla="*/ 31 h 623"/>
                  <a:gd name="T10" fmla="*/ 17 w 31"/>
                  <a:gd name="T11" fmla="*/ 0 h 623"/>
                </a:gdLst>
                <a:ahLst/>
                <a:cxnLst>
                  <a:cxn ang="0">
                    <a:pos x="T0" y="T1"/>
                  </a:cxn>
                  <a:cxn ang="0">
                    <a:pos x="T2" y="T3"/>
                  </a:cxn>
                  <a:cxn ang="0">
                    <a:pos x="T4" y="T5"/>
                  </a:cxn>
                  <a:cxn ang="0">
                    <a:pos x="T6" y="T7"/>
                  </a:cxn>
                  <a:cxn ang="0">
                    <a:pos x="T8" y="T9"/>
                  </a:cxn>
                  <a:cxn ang="0">
                    <a:pos x="T10" y="T11"/>
                  </a:cxn>
                </a:cxnLst>
                <a:rect l="0" t="0" r="r" b="b"/>
                <a:pathLst>
                  <a:path w="31" h="623">
                    <a:moveTo>
                      <a:pt x="17" y="0"/>
                    </a:moveTo>
                    <a:lnTo>
                      <a:pt x="31" y="52"/>
                    </a:lnTo>
                    <a:lnTo>
                      <a:pt x="31" y="566"/>
                    </a:lnTo>
                    <a:lnTo>
                      <a:pt x="0" y="623"/>
                    </a:lnTo>
                    <a:lnTo>
                      <a:pt x="0" y="31"/>
                    </a:lnTo>
                    <a:lnTo>
                      <a:pt x="17"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27"/>
              <p:cNvSpPr>
                <a:spLocks/>
              </p:cNvSpPr>
              <p:nvPr/>
            </p:nvSpPr>
            <p:spPr bwMode="auto">
              <a:xfrm>
                <a:off x="7953769" y="2670004"/>
                <a:ext cx="42585" cy="684022"/>
              </a:xfrm>
              <a:custGeom>
                <a:avLst/>
                <a:gdLst>
                  <a:gd name="T0" fmla="*/ 0 w 32"/>
                  <a:gd name="T1" fmla="*/ 0 h 514"/>
                  <a:gd name="T2" fmla="*/ 32 w 32"/>
                  <a:gd name="T3" fmla="*/ 112 h 514"/>
                  <a:gd name="T4" fmla="*/ 32 w 32"/>
                  <a:gd name="T5" fmla="*/ 456 h 514"/>
                  <a:gd name="T6" fmla="*/ 0 w 32"/>
                  <a:gd name="T7" fmla="*/ 514 h 514"/>
                  <a:gd name="T8" fmla="*/ 0 w 32"/>
                  <a:gd name="T9" fmla="*/ 0 h 514"/>
                </a:gdLst>
                <a:ahLst/>
                <a:cxnLst>
                  <a:cxn ang="0">
                    <a:pos x="T0" y="T1"/>
                  </a:cxn>
                  <a:cxn ang="0">
                    <a:pos x="T2" y="T3"/>
                  </a:cxn>
                  <a:cxn ang="0">
                    <a:pos x="T4" y="T5"/>
                  </a:cxn>
                  <a:cxn ang="0">
                    <a:pos x="T6" y="T7"/>
                  </a:cxn>
                  <a:cxn ang="0">
                    <a:pos x="T8" y="T9"/>
                  </a:cxn>
                </a:cxnLst>
                <a:rect l="0" t="0" r="r" b="b"/>
                <a:pathLst>
                  <a:path w="32" h="514">
                    <a:moveTo>
                      <a:pt x="0" y="0"/>
                    </a:moveTo>
                    <a:lnTo>
                      <a:pt x="32" y="112"/>
                    </a:lnTo>
                    <a:lnTo>
                      <a:pt x="32" y="456"/>
                    </a:lnTo>
                    <a:lnTo>
                      <a:pt x="0" y="514"/>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28"/>
              <p:cNvSpPr>
                <a:spLocks/>
              </p:cNvSpPr>
              <p:nvPr/>
            </p:nvSpPr>
            <p:spPr bwMode="auto">
              <a:xfrm>
                <a:off x="7996354" y="2819051"/>
                <a:ext cx="45247" cy="460451"/>
              </a:xfrm>
              <a:custGeom>
                <a:avLst/>
                <a:gdLst>
                  <a:gd name="T0" fmla="*/ 0 w 32"/>
                  <a:gd name="T1" fmla="*/ 0 h 344"/>
                  <a:gd name="T2" fmla="*/ 32 w 32"/>
                  <a:gd name="T3" fmla="*/ 112 h 344"/>
                  <a:gd name="T4" fmla="*/ 32 w 32"/>
                  <a:gd name="T5" fmla="*/ 287 h 344"/>
                  <a:gd name="T6" fmla="*/ 0 w 32"/>
                  <a:gd name="T7" fmla="*/ 344 h 344"/>
                  <a:gd name="T8" fmla="*/ 0 w 32"/>
                  <a:gd name="T9" fmla="*/ 0 h 344"/>
                </a:gdLst>
                <a:ahLst/>
                <a:cxnLst>
                  <a:cxn ang="0">
                    <a:pos x="T0" y="T1"/>
                  </a:cxn>
                  <a:cxn ang="0">
                    <a:pos x="T2" y="T3"/>
                  </a:cxn>
                  <a:cxn ang="0">
                    <a:pos x="T4" y="T5"/>
                  </a:cxn>
                  <a:cxn ang="0">
                    <a:pos x="T6" y="T7"/>
                  </a:cxn>
                  <a:cxn ang="0">
                    <a:pos x="T8" y="T9"/>
                  </a:cxn>
                </a:cxnLst>
                <a:rect l="0" t="0" r="r" b="b"/>
                <a:pathLst>
                  <a:path w="32" h="344">
                    <a:moveTo>
                      <a:pt x="0" y="0"/>
                    </a:moveTo>
                    <a:lnTo>
                      <a:pt x="32" y="112"/>
                    </a:lnTo>
                    <a:lnTo>
                      <a:pt x="32" y="287"/>
                    </a:lnTo>
                    <a:lnTo>
                      <a:pt x="0" y="344"/>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29"/>
              <p:cNvSpPr>
                <a:spLocks/>
              </p:cNvSpPr>
              <p:nvPr/>
            </p:nvSpPr>
            <p:spPr bwMode="auto">
              <a:xfrm>
                <a:off x="8041600" y="2968099"/>
                <a:ext cx="42585" cy="234217"/>
              </a:xfrm>
              <a:custGeom>
                <a:avLst/>
                <a:gdLst>
                  <a:gd name="T0" fmla="*/ 0 w 32"/>
                  <a:gd name="T1" fmla="*/ 0 h 175"/>
                  <a:gd name="T2" fmla="*/ 32 w 32"/>
                  <a:gd name="T3" fmla="*/ 112 h 175"/>
                  <a:gd name="T4" fmla="*/ 32 w 32"/>
                  <a:gd name="T5" fmla="*/ 117 h 175"/>
                  <a:gd name="T6" fmla="*/ 0 w 32"/>
                  <a:gd name="T7" fmla="*/ 175 h 175"/>
                  <a:gd name="T8" fmla="*/ 0 w 32"/>
                  <a:gd name="T9" fmla="*/ 0 h 175"/>
                </a:gdLst>
                <a:ahLst/>
                <a:cxnLst>
                  <a:cxn ang="0">
                    <a:pos x="T0" y="T1"/>
                  </a:cxn>
                  <a:cxn ang="0">
                    <a:pos x="T2" y="T3"/>
                  </a:cxn>
                  <a:cxn ang="0">
                    <a:pos x="T4" y="T5"/>
                  </a:cxn>
                  <a:cxn ang="0">
                    <a:pos x="T6" y="T7"/>
                  </a:cxn>
                  <a:cxn ang="0">
                    <a:pos x="T8" y="T9"/>
                  </a:cxn>
                </a:cxnLst>
                <a:rect l="0" t="0" r="r" b="b"/>
                <a:pathLst>
                  <a:path w="32" h="175">
                    <a:moveTo>
                      <a:pt x="0" y="0"/>
                    </a:moveTo>
                    <a:lnTo>
                      <a:pt x="32" y="112"/>
                    </a:lnTo>
                    <a:lnTo>
                      <a:pt x="32" y="117"/>
                    </a:lnTo>
                    <a:lnTo>
                      <a:pt x="0" y="175"/>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30"/>
              <p:cNvSpPr>
                <a:spLocks/>
              </p:cNvSpPr>
              <p:nvPr/>
            </p:nvSpPr>
            <p:spPr bwMode="auto">
              <a:xfrm>
                <a:off x="8084185" y="3117146"/>
                <a:ext cx="0" cy="7986"/>
              </a:xfrm>
              <a:custGeom>
                <a:avLst/>
                <a:gdLst>
                  <a:gd name="T0" fmla="*/ 0 h 5"/>
                  <a:gd name="T1" fmla="*/ 4 h 5"/>
                  <a:gd name="T2" fmla="*/ 5 h 5"/>
                  <a:gd name="T3" fmla="*/ 0 h 5"/>
                </a:gdLst>
                <a:ahLst/>
                <a:cxnLst>
                  <a:cxn ang="0">
                    <a:pos x="0" y="T0"/>
                  </a:cxn>
                  <a:cxn ang="0">
                    <a:pos x="0" y="T1"/>
                  </a:cxn>
                  <a:cxn ang="0">
                    <a:pos x="0" y="T2"/>
                  </a:cxn>
                  <a:cxn ang="0">
                    <a:pos x="0" y="T3"/>
                  </a:cxn>
                </a:cxnLst>
                <a:rect l="0" t="0" r="r" b="b"/>
                <a:pathLst>
                  <a:path h="5">
                    <a:moveTo>
                      <a:pt x="0" y="0"/>
                    </a:moveTo>
                    <a:lnTo>
                      <a:pt x="0" y="4"/>
                    </a:lnTo>
                    <a:lnTo>
                      <a:pt x="0" y="5"/>
                    </a:lnTo>
                    <a:lnTo>
                      <a:pt x="0"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 name="Group 86"/>
            <p:cNvGrpSpPr/>
            <p:nvPr/>
          </p:nvGrpSpPr>
          <p:grpSpPr>
            <a:xfrm>
              <a:off x="5185747" y="1504241"/>
              <a:ext cx="1317473" cy="1378689"/>
              <a:chOff x="5185747" y="1504241"/>
              <a:chExt cx="1317473" cy="1378689"/>
            </a:xfrm>
            <a:solidFill>
              <a:schemeClr val="accent1"/>
            </a:solidFill>
          </p:grpSpPr>
          <p:sp>
            <p:nvSpPr>
              <p:cNvPr id="90" name="Freeform 331"/>
              <p:cNvSpPr>
                <a:spLocks/>
              </p:cNvSpPr>
              <p:nvPr/>
            </p:nvSpPr>
            <p:spPr bwMode="auto">
              <a:xfrm>
                <a:off x="5185747" y="1663935"/>
                <a:ext cx="7986" cy="7986"/>
              </a:xfrm>
              <a:custGeom>
                <a:avLst/>
                <a:gdLst>
                  <a:gd name="T0" fmla="*/ 4 w 4"/>
                  <a:gd name="T1" fmla="*/ 0 h 4"/>
                  <a:gd name="T2" fmla="*/ 4 w 4"/>
                  <a:gd name="T3" fmla="*/ 4 h 4"/>
                  <a:gd name="T4" fmla="*/ 0 w 4"/>
                  <a:gd name="T5" fmla="*/ 1 h 4"/>
                  <a:gd name="T6" fmla="*/ 4 w 4"/>
                  <a:gd name="T7" fmla="*/ 0 h 4"/>
                </a:gdLst>
                <a:ahLst/>
                <a:cxnLst>
                  <a:cxn ang="0">
                    <a:pos x="T0" y="T1"/>
                  </a:cxn>
                  <a:cxn ang="0">
                    <a:pos x="T2" y="T3"/>
                  </a:cxn>
                  <a:cxn ang="0">
                    <a:pos x="T4" y="T5"/>
                  </a:cxn>
                  <a:cxn ang="0">
                    <a:pos x="T6" y="T7"/>
                  </a:cxn>
                </a:cxnLst>
                <a:rect l="0" t="0" r="r" b="b"/>
                <a:pathLst>
                  <a:path w="4" h="4">
                    <a:moveTo>
                      <a:pt x="4" y="0"/>
                    </a:moveTo>
                    <a:lnTo>
                      <a:pt x="4" y="4"/>
                    </a:lnTo>
                    <a:lnTo>
                      <a:pt x="0" y="1"/>
                    </a:lnTo>
                    <a:lnTo>
                      <a:pt x="4" y="0"/>
                    </a:lnTo>
                    <a:close/>
                  </a:path>
                </a:pathLst>
              </a:custGeom>
              <a:grpFill/>
              <a:ln w="0">
                <a:solidFill>
                  <a:srgbClr val="46F2D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332"/>
              <p:cNvSpPr>
                <a:spLocks/>
              </p:cNvSpPr>
              <p:nvPr/>
            </p:nvSpPr>
            <p:spPr bwMode="auto">
              <a:xfrm>
                <a:off x="5193731" y="1653288"/>
                <a:ext cx="42585" cy="39924"/>
              </a:xfrm>
              <a:custGeom>
                <a:avLst/>
                <a:gdLst>
                  <a:gd name="T0" fmla="*/ 32 w 32"/>
                  <a:gd name="T1" fmla="*/ 0 h 31"/>
                  <a:gd name="T2" fmla="*/ 32 w 32"/>
                  <a:gd name="T3" fmla="*/ 31 h 31"/>
                  <a:gd name="T4" fmla="*/ 0 w 32"/>
                  <a:gd name="T5" fmla="*/ 14 h 31"/>
                  <a:gd name="T6" fmla="*/ 0 w 32"/>
                  <a:gd name="T7" fmla="*/ 10 h 31"/>
                  <a:gd name="T8" fmla="*/ 32 w 32"/>
                  <a:gd name="T9" fmla="*/ 0 h 31"/>
                </a:gdLst>
                <a:ahLst/>
                <a:cxnLst>
                  <a:cxn ang="0">
                    <a:pos x="T0" y="T1"/>
                  </a:cxn>
                  <a:cxn ang="0">
                    <a:pos x="T2" y="T3"/>
                  </a:cxn>
                  <a:cxn ang="0">
                    <a:pos x="T4" y="T5"/>
                  </a:cxn>
                  <a:cxn ang="0">
                    <a:pos x="T6" y="T7"/>
                  </a:cxn>
                  <a:cxn ang="0">
                    <a:pos x="T8" y="T9"/>
                  </a:cxn>
                </a:cxnLst>
                <a:rect l="0" t="0" r="r" b="b"/>
                <a:pathLst>
                  <a:path w="32" h="31">
                    <a:moveTo>
                      <a:pt x="32" y="0"/>
                    </a:moveTo>
                    <a:lnTo>
                      <a:pt x="32" y="31"/>
                    </a:lnTo>
                    <a:lnTo>
                      <a:pt x="0" y="14"/>
                    </a:lnTo>
                    <a:lnTo>
                      <a:pt x="0" y="10"/>
                    </a:lnTo>
                    <a:lnTo>
                      <a:pt x="32" y="0"/>
                    </a:lnTo>
                    <a:close/>
                  </a:path>
                </a:pathLst>
              </a:custGeom>
              <a:grpFill/>
              <a:ln w="0">
                <a:solidFill>
                  <a:srgbClr val="46F2D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33"/>
              <p:cNvSpPr>
                <a:spLocks/>
              </p:cNvSpPr>
              <p:nvPr/>
            </p:nvSpPr>
            <p:spPr bwMode="auto">
              <a:xfrm>
                <a:off x="5236316" y="1637319"/>
                <a:ext cx="42585" cy="77186"/>
              </a:xfrm>
              <a:custGeom>
                <a:avLst/>
                <a:gdLst>
                  <a:gd name="T0" fmla="*/ 33 w 33"/>
                  <a:gd name="T1" fmla="*/ 0 h 59"/>
                  <a:gd name="T2" fmla="*/ 33 w 33"/>
                  <a:gd name="T3" fmla="*/ 59 h 59"/>
                  <a:gd name="T4" fmla="*/ 0 w 33"/>
                  <a:gd name="T5" fmla="*/ 42 h 59"/>
                  <a:gd name="T6" fmla="*/ 0 w 33"/>
                  <a:gd name="T7" fmla="*/ 11 h 59"/>
                  <a:gd name="T8" fmla="*/ 33 w 33"/>
                  <a:gd name="T9" fmla="*/ 0 h 59"/>
                </a:gdLst>
                <a:ahLst/>
                <a:cxnLst>
                  <a:cxn ang="0">
                    <a:pos x="T0" y="T1"/>
                  </a:cxn>
                  <a:cxn ang="0">
                    <a:pos x="T2" y="T3"/>
                  </a:cxn>
                  <a:cxn ang="0">
                    <a:pos x="T4" y="T5"/>
                  </a:cxn>
                  <a:cxn ang="0">
                    <a:pos x="T6" y="T7"/>
                  </a:cxn>
                  <a:cxn ang="0">
                    <a:pos x="T8" y="T9"/>
                  </a:cxn>
                </a:cxnLst>
                <a:rect l="0" t="0" r="r" b="b"/>
                <a:pathLst>
                  <a:path w="33" h="59">
                    <a:moveTo>
                      <a:pt x="33" y="0"/>
                    </a:moveTo>
                    <a:lnTo>
                      <a:pt x="33" y="59"/>
                    </a:lnTo>
                    <a:lnTo>
                      <a:pt x="0" y="42"/>
                    </a:lnTo>
                    <a:lnTo>
                      <a:pt x="0" y="11"/>
                    </a:lnTo>
                    <a:lnTo>
                      <a:pt x="33" y="0"/>
                    </a:lnTo>
                    <a:close/>
                  </a:path>
                </a:pathLst>
              </a:custGeom>
              <a:grpFill/>
              <a:ln w="0">
                <a:solidFill>
                  <a:srgbClr val="46F2D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334"/>
              <p:cNvSpPr>
                <a:spLocks/>
              </p:cNvSpPr>
              <p:nvPr/>
            </p:nvSpPr>
            <p:spPr bwMode="auto">
              <a:xfrm>
                <a:off x="5278901" y="1624012"/>
                <a:ext cx="42585" cy="114448"/>
              </a:xfrm>
              <a:custGeom>
                <a:avLst/>
                <a:gdLst>
                  <a:gd name="T0" fmla="*/ 32 w 32"/>
                  <a:gd name="T1" fmla="*/ 0 h 85"/>
                  <a:gd name="T2" fmla="*/ 32 w 32"/>
                  <a:gd name="T3" fmla="*/ 85 h 85"/>
                  <a:gd name="T4" fmla="*/ 0 w 32"/>
                  <a:gd name="T5" fmla="*/ 69 h 85"/>
                  <a:gd name="T6" fmla="*/ 0 w 32"/>
                  <a:gd name="T7" fmla="*/ 10 h 85"/>
                  <a:gd name="T8" fmla="*/ 32 w 32"/>
                  <a:gd name="T9" fmla="*/ 0 h 85"/>
                </a:gdLst>
                <a:ahLst/>
                <a:cxnLst>
                  <a:cxn ang="0">
                    <a:pos x="T0" y="T1"/>
                  </a:cxn>
                  <a:cxn ang="0">
                    <a:pos x="T2" y="T3"/>
                  </a:cxn>
                  <a:cxn ang="0">
                    <a:pos x="T4" y="T5"/>
                  </a:cxn>
                  <a:cxn ang="0">
                    <a:pos x="T6" y="T7"/>
                  </a:cxn>
                  <a:cxn ang="0">
                    <a:pos x="T8" y="T9"/>
                  </a:cxn>
                </a:cxnLst>
                <a:rect l="0" t="0" r="r" b="b"/>
                <a:pathLst>
                  <a:path w="32" h="85">
                    <a:moveTo>
                      <a:pt x="32" y="0"/>
                    </a:moveTo>
                    <a:lnTo>
                      <a:pt x="32" y="85"/>
                    </a:lnTo>
                    <a:lnTo>
                      <a:pt x="0" y="69"/>
                    </a:lnTo>
                    <a:lnTo>
                      <a:pt x="0" y="10"/>
                    </a:lnTo>
                    <a:lnTo>
                      <a:pt x="32" y="0"/>
                    </a:lnTo>
                    <a:close/>
                  </a:path>
                </a:pathLst>
              </a:custGeom>
              <a:grpFill/>
              <a:ln w="0">
                <a:solidFill>
                  <a:srgbClr val="46F2D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335"/>
              <p:cNvSpPr>
                <a:spLocks/>
              </p:cNvSpPr>
              <p:nvPr/>
            </p:nvSpPr>
            <p:spPr bwMode="auto">
              <a:xfrm>
                <a:off x="5321486" y="1610703"/>
                <a:ext cx="42585" cy="146387"/>
              </a:xfrm>
              <a:custGeom>
                <a:avLst/>
                <a:gdLst>
                  <a:gd name="T0" fmla="*/ 32 w 32"/>
                  <a:gd name="T1" fmla="*/ 0 h 111"/>
                  <a:gd name="T2" fmla="*/ 32 w 32"/>
                  <a:gd name="T3" fmla="*/ 111 h 111"/>
                  <a:gd name="T4" fmla="*/ 0 w 32"/>
                  <a:gd name="T5" fmla="*/ 95 h 111"/>
                  <a:gd name="T6" fmla="*/ 0 w 32"/>
                  <a:gd name="T7" fmla="*/ 10 h 111"/>
                  <a:gd name="T8" fmla="*/ 32 w 32"/>
                  <a:gd name="T9" fmla="*/ 0 h 111"/>
                </a:gdLst>
                <a:ahLst/>
                <a:cxnLst>
                  <a:cxn ang="0">
                    <a:pos x="T0" y="T1"/>
                  </a:cxn>
                  <a:cxn ang="0">
                    <a:pos x="T2" y="T3"/>
                  </a:cxn>
                  <a:cxn ang="0">
                    <a:pos x="T4" y="T5"/>
                  </a:cxn>
                  <a:cxn ang="0">
                    <a:pos x="T6" y="T7"/>
                  </a:cxn>
                  <a:cxn ang="0">
                    <a:pos x="T8" y="T9"/>
                  </a:cxn>
                </a:cxnLst>
                <a:rect l="0" t="0" r="r" b="b"/>
                <a:pathLst>
                  <a:path w="32" h="111">
                    <a:moveTo>
                      <a:pt x="32" y="0"/>
                    </a:moveTo>
                    <a:lnTo>
                      <a:pt x="32" y="111"/>
                    </a:lnTo>
                    <a:lnTo>
                      <a:pt x="0" y="95"/>
                    </a:lnTo>
                    <a:lnTo>
                      <a:pt x="0" y="10"/>
                    </a:lnTo>
                    <a:lnTo>
                      <a:pt x="32" y="0"/>
                    </a:lnTo>
                    <a:close/>
                  </a:path>
                </a:pathLst>
              </a:custGeom>
              <a:grpFill/>
              <a:ln w="0">
                <a:solidFill>
                  <a:srgbClr val="46F2D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336"/>
              <p:cNvSpPr>
                <a:spLocks/>
              </p:cNvSpPr>
              <p:nvPr/>
            </p:nvSpPr>
            <p:spPr bwMode="auto">
              <a:xfrm>
                <a:off x="5364071" y="1597396"/>
                <a:ext cx="39924" cy="183648"/>
              </a:xfrm>
              <a:custGeom>
                <a:avLst/>
                <a:gdLst>
                  <a:gd name="T0" fmla="*/ 31 w 31"/>
                  <a:gd name="T1" fmla="*/ 0 h 138"/>
                  <a:gd name="T2" fmla="*/ 31 w 31"/>
                  <a:gd name="T3" fmla="*/ 138 h 138"/>
                  <a:gd name="T4" fmla="*/ 0 w 31"/>
                  <a:gd name="T5" fmla="*/ 121 h 138"/>
                  <a:gd name="T6" fmla="*/ 0 w 31"/>
                  <a:gd name="T7" fmla="*/ 10 h 138"/>
                  <a:gd name="T8" fmla="*/ 31 w 31"/>
                  <a:gd name="T9" fmla="*/ 0 h 138"/>
                </a:gdLst>
                <a:ahLst/>
                <a:cxnLst>
                  <a:cxn ang="0">
                    <a:pos x="T0" y="T1"/>
                  </a:cxn>
                  <a:cxn ang="0">
                    <a:pos x="T2" y="T3"/>
                  </a:cxn>
                  <a:cxn ang="0">
                    <a:pos x="T4" y="T5"/>
                  </a:cxn>
                  <a:cxn ang="0">
                    <a:pos x="T6" y="T7"/>
                  </a:cxn>
                  <a:cxn ang="0">
                    <a:pos x="T8" y="T9"/>
                  </a:cxn>
                </a:cxnLst>
                <a:rect l="0" t="0" r="r" b="b"/>
                <a:pathLst>
                  <a:path w="31" h="138">
                    <a:moveTo>
                      <a:pt x="31" y="0"/>
                    </a:moveTo>
                    <a:lnTo>
                      <a:pt x="31" y="138"/>
                    </a:lnTo>
                    <a:lnTo>
                      <a:pt x="0" y="121"/>
                    </a:lnTo>
                    <a:lnTo>
                      <a:pt x="0" y="10"/>
                    </a:lnTo>
                    <a:lnTo>
                      <a:pt x="31" y="0"/>
                    </a:lnTo>
                    <a:close/>
                  </a:path>
                </a:pathLst>
              </a:custGeom>
              <a:grpFill/>
              <a:ln w="0">
                <a:solidFill>
                  <a:srgbClr val="46F2D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337"/>
              <p:cNvSpPr>
                <a:spLocks/>
              </p:cNvSpPr>
              <p:nvPr/>
            </p:nvSpPr>
            <p:spPr bwMode="auto">
              <a:xfrm>
                <a:off x="5403995" y="1584088"/>
                <a:ext cx="45247" cy="218248"/>
              </a:xfrm>
              <a:custGeom>
                <a:avLst/>
                <a:gdLst>
                  <a:gd name="T0" fmla="*/ 32 w 32"/>
                  <a:gd name="T1" fmla="*/ 0 h 163"/>
                  <a:gd name="T2" fmla="*/ 32 w 32"/>
                  <a:gd name="T3" fmla="*/ 163 h 163"/>
                  <a:gd name="T4" fmla="*/ 0 w 32"/>
                  <a:gd name="T5" fmla="*/ 147 h 163"/>
                  <a:gd name="T6" fmla="*/ 0 w 32"/>
                  <a:gd name="T7" fmla="*/ 9 h 163"/>
                  <a:gd name="T8" fmla="*/ 32 w 32"/>
                  <a:gd name="T9" fmla="*/ 0 h 163"/>
                </a:gdLst>
                <a:ahLst/>
                <a:cxnLst>
                  <a:cxn ang="0">
                    <a:pos x="T0" y="T1"/>
                  </a:cxn>
                  <a:cxn ang="0">
                    <a:pos x="T2" y="T3"/>
                  </a:cxn>
                  <a:cxn ang="0">
                    <a:pos x="T4" y="T5"/>
                  </a:cxn>
                  <a:cxn ang="0">
                    <a:pos x="T6" y="T7"/>
                  </a:cxn>
                  <a:cxn ang="0">
                    <a:pos x="T8" y="T9"/>
                  </a:cxn>
                </a:cxnLst>
                <a:rect l="0" t="0" r="r" b="b"/>
                <a:pathLst>
                  <a:path w="32" h="163">
                    <a:moveTo>
                      <a:pt x="32" y="0"/>
                    </a:moveTo>
                    <a:lnTo>
                      <a:pt x="32" y="163"/>
                    </a:lnTo>
                    <a:lnTo>
                      <a:pt x="0" y="147"/>
                    </a:lnTo>
                    <a:lnTo>
                      <a:pt x="0" y="9"/>
                    </a:lnTo>
                    <a:lnTo>
                      <a:pt x="32" y="0"/>
                    </a:lnTo>
                    <a:close/>
                  </a:path>
                </a:pathLst>
              </a:custGeom>
              <a:grpFill/>
              <a:ln w="0">
                <a:solidFill>
                  <a:srgbClr val="46F2D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338"/>
              <p:cNvSpPr>
                <a:spLocks/>
              </p:cNvSpPr>
              <p:nvPr/>
            </p:nvSpPr>
            <p:spPr bwMode="auto">
              <a:xfrm>
                <a:off x="5449241" y="1570781"/>
                <a:ext cx="42585" cy="255510"/>
              </a:xfrm>
              <a:custGeom>
                <a:avLst/>
                <a:gdLst>
                  <a:gd name="T0" fmla="*/ 32 w 32"/>
                  <a:gd name="T1" fmla="*/ 0 h 192"/>
                  <a:gd name="T2" fmla="*/ 32 w 32"/>
                  <a:gd name="T3" fmla="*/ 192 h 192"/>
                  <a:gd name="T4" fmla="*/ 0 w 32"/>
                  <a:gd name="T5" fmla="*/ 175 h 192"/>
                  <a:gd name="T6" fmla="*/ 0 w 32"/>
                  <a:gd name="T7" fmla="*/ 12 h 192"/>
                  <a:gd name="T8" fmla="*/ 32 w 32"/>
                  <a:gd name="T9" fmla="*/ 0 h 192"/>
                </a:gdLst>
                <a:ahLst/>
                <a:cxnLst>
                  <a:cxn ang="0">
                    <a:pos x="T0" y="T1"/>
                  </a:cxn>
                  <a:cxn ang="0">
                    <a:pos x="T2" y="T3"/>
                  </a:cxn>
                  <a:cxn ang="0">
                    <a:pos x="T4" y="T5"/>
                  </a:cxn>
                  <a:cxn ang="0">
                    <a:pos x="T6" y="T7"/>
                  </a:cxn>
                  <a:cxn ang="0">
                    <a:pos x="T8" y="T9"/>
                  </a:cxn>
                </a:cxnLst>
                <a:rect l="0" t="0" r="r" b="b"/>
                <a:pathLst>
                  <a:path w="32" h="192">
                    <a:moveTo>
                      <a:pt x="32" y="0"/>
                    </a:moveTo>
                    <a:lnTo>
                      <a:pt x="32" y="192"/>
                    </a:lnTo>
                    <a:lnTo>
                      <a:pt x="0" y="175"/>
                    </a:lnTo>
                    <a:lnTo>
                      <a:pt x="0" y="12"/>
                    </a:lnTo>
                    <a:lnTo>
                      <a:pt x="32" y="0"/>
                    </a:lnTo>
                    <a:close/>
                  </a:path>
                </a:pathLst>
              </a:custGeom>
              <a:grpFill/>
              <a:ln w="0">
                <a:solidFill>
                  <a:srgbClr val="46F2D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339"/>
              <p:cNvSpPr>
                <a:spLocks/>
              </p:cNvSpPr>
              <p:nvPr/>
            </p:nvSpPr>
            <p:spPr bwMode="auto">
              <a:xfrm>
                <a:off x="5491826" y="1557472"/>
                <a:ext cx="42585" cy="290111"/>
              </a:xfrm>
              <a:custGeom>
                <a:avLst/>
                <a:gdLst>
                  <a:gd name="T0" fmla="*/ 33 w 33"/>
                  <a:gd name="T1" fmla="*/ 0 h 218"/>
                  <a:gd name="T2" fmla="*/ 33 w 33"/>
                  <a:gd name="T3" fmla="*/ 218 h 218"/>
                  <a:gd name="T4" fmla="*/ 0 w 33"/>
                  <a:gd name="T5" fmla="*/ 201 h 218"/>
                  <a:gd name="T6" fmla="*/ 0 w 33"/>
                  <a:gd name="T7" fmla="*/ 9 h 218"/>
                  <a:gd name="T8" fmla="*/ 33 w 33"/>
                  <a:gd name="T9" fmla="*/ 0 h 218"/>
                </a:gdLst>
                <a:ahLst/>
                <a:cxnLst>
                  <a:cxn ang="0">
                    <a:pos x="T0" y="T1"/>
                  </a:cxn>
                  <a:cxn ang="0">
                    <a:pos x="T2" y="T3"/>
                  </a:cxn>
                  <a:cxn ang="0">
                    <a:pos x="T4" y="T5"/>
                  </a:cxn>
                  <a:cxn ang="0">
                    <a:pos x="T6" y="T7"/>
                  </a:cxn>
                  <a:cxn ang="0">
                    <a:pos x="T8" y="T9"/>
                  </a:cxn>
                </a:cxnLst>
                <a:rect l="0" t="0" r="r" b="b"/>
                <a:pathLst>
                  <a:path w="33" h="218">
                    <a:moveTo>
                      <a:pt x="33" y="0"/>
                    </a:moveTo>
                    <a:lnTo>
                      <a:pt x="33" y="218"/>
                    </a:lnTo>
                    <a:lnTo>
                      <a:pt x="0" y="201"/>
                    </a:lnTo>
                    <a:lnTo>
                      <a:pt x="0" y="9"/>
                    </a:lnTo>
                    <a:lnTo>
                      <a:pt x="33"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340"/>
              <p:cNvSpPr>
                <a:spLocks noEditPoints="1"/>
              </p:cNvSpPr>
              <p:nvPr/>
            </p:nvSpPr>
            <p:spPr bwMode="auto">
              <a:xfrm>
                <a:off x="5534411" y="1544165"/>
                <a:ext cx="39924" cy="1338765"/>
              </a:xfrm>
              <a:custGeom>
                <a:avLst/>
                <a:gdLst>
                  <a:gd name="T0" fmla="*/ 30 w 30"/>
                  <a:gd name="T1" fmla="*/ 997 h 1006"/>
                  <a:gd name="T2" fmla="*/ 30 w 30"/>
                  <a:gd name="T3" fmla="*/ 1005 h 1006"/>
                  <a:gd name="T4" fmla="*/ 26 w 30"/>
                  <a:gd name="T5" fmla="*/ 1006 h 1006"/>
                  <a:gd name="T6" fmla="*/ 26 w 30"/>
                  <a:gd name="T7" fmla="*/ 1006 h 1006"/>
                  <a:gd name="T8" fmla="*/ 30 w 30"/>
                  <a:gd name="T9" fmla="*/ 997 h 1006"/>
                  <a:gd name="T10" fmla="*/ 30 w 30"/>
                  <a:gd name="T11" fmla="*/ 0 h 1006"/>
                  <a:gd name="T12" fmla="*/ 30 w 30"/>
                  <a:gd name="T13" fmla="*/ 245 h 1006"/>
                  <a:gd name="T14" fmla="*/ 0 w 30"/>
                  <a:gd name="T15" fmla="*/ 228 h 1006"/>
                  <a:gd name="T16" fmla="*/ 0 w 30"/>
                  <a:gd name="T17" fmla="*/ 10 h 1006"/>
                  <a:gd name="T18" fmla="*/ 30 w 30"/>
                  <a:gd name="T19" fmla="*/ 0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06">
                    <a:moveTo>
                      <a:pt x="30" y="997"/>
                    </a:moveTo>
                    <a:lnTo>
                      <a:pt x="30" y="1005"/>
                    </a:lnTo>
                    <a:lnTo>
                      <a:pt x="26" y="1006"/>
                    </a:lnTo>
                    <a:lnTo>
                      <a:pt x="26" y="1006"/>
                    </a:lnTo>
                    <a:lnTo>
                      <a:pt x="30" y="997"/>
                    </a:lnTo>
                    <a:close/>
                    <a:moveTo>
                      <a:pt x="30" y="0"/>
                    </a:moveTo>
                    <a:lnTo>
                      <a:pt x="30" y="245"/>
                    </a:lnTo>
                    <a:lnTo>
                      <a:pt x="0" y="228"/>
                    </a:lnTo>
                    <a:lnTo>
                      <a:pt x="0" y="10"/>
                    </a:lnTo>
                    <a:lnTo>
                      <a:pt x="30"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341"/>
              <p:cNvSpPr>
                <a:spLocks noEditPoints="1"/>
              </p:cNvSpPr>
              <p:nvPr/>
            </p:nvSpPr>
            <p:spPr bwMode="auto">
              <a:xfrm>
                <a:off x="5574335" y="1530857"/>
                <a:ext cx="42585" cy="1352072"/>
              </a:xfrm>
              <a:custGeom>
                <a:avLst/>
                <a:gdLst>
                  <a:gd name="T0" fmla="*/ 33 w 33"/>
                  <a:gd name="T1" fmla="*/ 946 h 1015"/>
                  <a:gd name="T2" fmla="*/ 33 w 33"/>
                  <a:gd name="T3" fmla="*/ 1005 h 1015"/>
                  <a:gd name="T4" fmla="*/ 0 w 33"/>
                  <a:gd name="T5" fmla="*/ 1015 h 1015"/>
                  <a:gd name="T6" fmla="*/ 0 w 33"/>
                  <a:gd name="T7" fmla="*/ 1007 h 1015"/>
                  <a:gd name="T8" fmla="*/ 33 w 33"/>
                  <a:gd name="T9" fmla="*/ 946 h 1015"/>
                  <a:gd name="T10" fmla="*/ 33 w 33"/>
                  <a:gd name="T11" fmla="*/ 0 h 1015"/>
                  <a:gd name="T12" fmla="*/ 33 w 33"/>
                  <a:gd name="T13" fmla="*/ 272 h 1015"/>
                  <a:gd name="T14" fmla="*/ 0 w 33"/>
                  <a:gd name="T15" fmla="*/ 255 h 1015"/>
                  <a:gd name="T16" fmla="*/ 0 w 33"/>
                  <a:gd name="T17" fmla="*/ 10 h 1015"/>
                  <a:gd name="T18" fmla="*/ 33 w 33"/>
                  <a:gd name="T19"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015">
                    <a:moveTo>
                      <a:pt x="33" y="946"/>
                    </a:moveTo>
                    <a:lnTo>
                      <a:pt x="33" y="1005"/>
                    </a:lnTo>
                    <a:lnTo>
                      <a:pt x="0" y="1015"/>
                    </a:lnTo>
                    <a:lnTo>
                      <a:pt x="0" y="1007"/>
                    </a:lnTo>
                    <a:lnTo>
                      <a:pt x="33" y="946"/>
                    </a:lnTo>
                    <a:close/>
                    <a:moveTo>
                      <a:pt x="33" y="0"/>
                    </a:moveTo>
                    <a:lnTo>
                      <a:pt x="33" y="272"/>
                    </a:lnTo>
                    <a:lnTo>
                      <a:pt x="0" y="255"/>
                    </a:lnTo>
                    <a:lnTo>
                      <a:pt x="0" y="10"/>
                    </a:lnTo>
                    <a:lnTo>
                      <a:pt x="33"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42"/>
              <p:cNvSpPr>
                <a:spLocks noEditPoints="1"/>
              </p:cNvSpPr>
              <p:nvPr/>
            </p:nvSpPr>
            <p:spPr bwMode="auto">
              <a:xfrm>
                <a:off x="5616920" y="1517550"/>
                <a:ext cx="42585" cy="1352072"/>
              </a:xfrm>
              <a:custGeom>
                <a:avLst/>
                <a:gdLst>
                  <a:gd name="T0" fmla="*/ 32 w 32"/>
                  <a:gd name="T1" fmla="*/ 895 h 1015"/>
                  <a:gd name="T2" fmla="*/ 32 w 32"/>
                  <a:gd name="T3" fmla="*/ 1005 h 1015"/>
                  <a:gd name="T4" fmla="*/ 0 w 32"/>
                  <a:gd name="T5" fmla="*/ 1015 h 1015"/>
                  <a:gd name="T6" fmla="*/ 0 w 32"/>
                  <a:gd name="T7" fmla="*/ 956 h 1015"/>
                  <a:gd name="T8" fmla="*/ 32 w 32"/>
                  <a:gd name="T9" fmla="*/ 895 h 1015"/>
                  <a:gd name="T10" fmla="*/ 32 w 32"/>
                  <a:gd name="T11" fmla="*/ 0 h 1015"/>
                  <a:gd name="T12" fmla="*/ 32 w 32"/>
                  <a:gd name="T13" fmla="*/ 297 h 1015"/>
                  <a:gd name="T14" fmla="*/ 0 w 32"/>
                  <a:gd name="T15" fmla="*/ 282 h 1015"/>
                  <a:gd name="T16" fmla="*/ 0 w 32"/>
                  <a:gd name="T17" fmla="*/ 10 h 1015"/>
                  <a:gd name="T18" fmla="*/ 32 w 32"/>
                  <a:gd name="T19"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015">
                    <a:moveTo>
                      <a:pt x="32" y="895"/>
                    </a:moveTo>
                    <a:lnTo>
                      <a:pt x="32" y="1005"/>
                    </a:lnTo>
                    <a:lnTo>
                      <a:pt x="0" y="1015"/>
                    </a:lnTo>
                    <a:lnTo>
                      <a:pt x="0" y="956"/>
                    </a:lnTo>
                    <a:lnTo>
                      <a:pt x="32" y="895"/>
                    </a:lnTo>
                    <a:close/>
                    <a:moveTo>
                      <a:pt x="32" y="0"/>
                    </a:moveTo>
                    <a:lnTo>
                      <a:pt x="32" y="297"/>
                    </a:lnTo>
                    <a:lnTo>
                      <a:pt x="0" y="282"/>
                    </a:lnTo>
                    <a:lnTo>
                      <a:pt x="0" y="10"/>
                    </a:lnTo>
                    <a:lnTo>
                      <a:pt x="32"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43"/>
              <p:cNvSpPr>
                <a:spLocks noEditPoints="1"/>
              </p:cNvSpPr>
              <p:nvPr/>
            </p:nvSpPr>
            <p:spPr bwMode="auto">
              <a:xfrm>
                <a:off x="5659505" y="1504241"/>
                <a:ext cx="45247" cy="1352072"/>
              </a:xfrm>
              <a:custGeom>
                <a:avLst/>
                <a:gdLst>
                  <a:gd name="T0" fmla="*/ 32 w 32"/>
                  <a:gd name="T1" fmla="*/ 843 h 1015"/>
                  <a:gd name="T2" fmla="*/ 32 w 32"/>
                  <a:gd name="T3" fmla="*/ 1004 h 1015"/>
                  <a:gd name="T4" fmla="*/ 0 w 32"/>
                  <a:gd name="T5" fmla="*/ 1015 h 1015"/>
                  <a:gd name="T6" fmla="*/ 0 w 32"/>
                  <a:gd name="T7" fmla="*/ 905 h 1015"/>
                  <a:gd name="T8" fmla="*/ 14 w 32"/>
                  <a:gd name="T9" fmla="*/ 877 h 1015"/>
                  <a:gd name="T10" fmla="*/ 32 w 32"/>
                  <a:gd name="T11" fmla="*/ 843 h 1015"/>
                  <a:gd name="T12" fmla="*/ 32 w 32"/>
                  <a:gd name="T13" fmla="*/ 0 h 1015"/>
                  <a:gd name="T14" fmla="*/ 32 w 32"/>
                  <a:gd name="T15" fmla="*/ 0 h 1015"/>
                  <a:gd name="T16" fmla="*/ 32 w 32"/>
                  <a:gd name="T17" fmla="*/ 324 h 1015"/>
                  <a:gd name="T18" fmla="*/ 3 w 32"/>
                  <a:gd name="T19" fmla="*/ 310 h 1015"/>
                  <a:gd name="T20" fmla="*/ 0 w 32"/>
                  <a:gd name="T21" fmla="*/ 307 h 1015"/>
                  <a:gd name="T22" fmla="*/ 0 w 32"/>
                  <a:gd name="T23" fmla="*/ 10 h 1015"/>
                  <a:gd name="T24" fmla="*/ 32 w 32"/>
                  <a:gd name="T25"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015">
                    <a:moveTo>
                      <a:pt x="32" y="843"/>
                    </a:moveTo>
                    <a:lnTo>
                      <a:pt x="32" y="1004"/>
                    </a:lnTo>
                    <a:lnTo>
                      <a:pt x="0" y="1015"/>
                    </a:lnTo>
                    <a:lnTo>
                      <a:pt x="0" y="905"/>
                    </a:lnTo>
                    <a:lnTo>
                      <a:pt x="14" y="877"/>
                    </a:lnTo>
                    <a:lnTo>
                      <a:pt x="32" y="843"/>
                    </a:lnTo>
                    <a:close/>
                    <a:moveTo>
                      <a:pt x="32" y="0"/>
                    </a:moveTo>
                    <a:lnTo>
                      <a:pt x="32" y="0"/>
                    </a:lnTo>
                    <a:lnTo>
                      <a:pt x="32" y="324"/>
                    </a:lnTo>
                    <a:lnTo>
                      <a:pt x="3" y="310"/>
                    </a:lnTo>
                    <a:lnTo>
                      <a:pt x="0" y="307"/>
                    </a:lnTo>
                    <a:lnTo>
                      <a:pt x="0" y="10"/>
                    </a:lnTo>
                    <a:lnTo>
                      <a:pt x="32"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44"/>
              <p:cNvSpPr>
                <a:spLocks noEditPoints="1"/>
              </p:cNvSpPr>
              <p:nvPr/>
            </p:nvSpPr>
            <p:spPr bwMode="auto">
              <a:xfrm>
                <a:off x="5704751" y="1504241"/>
                <a:ext cx="42585" cy="1336103"/>
              </a:xfrm>
              <a:custGeom>
                <a:avLst/>
                <a:gdLst>
                  <a:gd name="T0" fmla="*/ 32 w 32"/>
                  <a:gd name="T1" fmla="*/ 783 h 1004"/>
                  <a:gd name="T2" fmla="*/ 32 w 32"/>
                  <a:gd name="T3" fmla="*/ 994 h 1004"/>
                  <a:gd name="T4" fmla="*/ 0 w 32"/>
                  <a:gd name="T5" fmla="*/ 1004 h 1004"/>
                  <a:gd name="T6" fmla="*/ 0 w 32"/>
                  <a:gd name="T7" fmla="*/ 843 h 1004"/>
                  <a:gd name="T8" fmla="*/ 32 w 32"/>
                  <a:gd name="T9" fmla="*/ 783 h 1004"/>
                  <a:gd name="T10" fmla="*/ 0 w 32"/>
                  <a:gd name="T11" fmla="*/ 0 h 1004"/>
                  <a:gd name="T12" fmla="*/ 32 w 32"/>
                  <a:gd name="T13" fmla="*/ 17 h 1004"/>
                  <a:gd name="T14" fmla="*/ 32 w 32"/>
                  <a:gd name="T15" fmla="*/ 341 h 1004"/>
                  <a:gd name="T16" fmla="*/ 0 w 32"/>
                  <a:gd name="T17" fmla="*/ 324 h 1004"/>
                  <a:gd name="T18" fmla="*/ 0 w 32"/>
                  <a:gd name="T19" fmla="*/ 0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004">
                    <a:moveTo>
                      <a:pt x="32" y="783"/>
                    </a:moveTo>
                    <a:lnTo>
                      <a:pt x="32" y="994"/>
                    </a:lnTo>
                    <a:lnTo>
                      <a:pt x="0" y="1004"/>
                    </a:lnTo>
                    <a:lnTo>
                      <a:pt x="0" y="843"/>
                    </a:lnTo>
                    <a:lnTo>
                      <a:pt x="32" y="783"/>
                    </a:lnTo>
                    <a:close/>
                    <a:moveTo>
                      <a:pt x="0" y="0"/>
                    </a:moveTo>
                    <a:lnTo>
                      <a:pt x="32" y="17"/>
                    </a:lnTo>
                    <a:lnTo>
                      <a:pt x="32" y="341"/>
                    </a:lnTo>
                    <a:lnTo>
                      <a:pt x="0" y="324"/>
                    </a:lnTo>
                    <a:lnTo>
                      <a:pt x="0"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45"/>
              <p:cNvSpPr>
                <a:spLocks noEditPoints="1"/>
              </p:cNvSpPr>
              <p:nvPr/>
            </p:nvSpPr>
            <p:spPr bwMode="auto">
              <a:xfrm>
                <a:off x="5747336" y="1528196"/>
                <a:ext cx="39924" cy="1298841"/>
              </a:xfrm>
              <a:custGeom>
                <a:avLst/>
                <a:gdLst>
                  <a:gd name="T0" fmla="*/ 31 w 31"/>
                  <a:gd name="T1" fmla="*/ 704 h 977"/>
                  <a:gd name="T2" fmla="*/ 31 w 31"/>
                  <a:gd name="T3" fmla="*/ 968 h 977"/>
                  <a:gd name="T4" fmla="*/ 0 w 31"/>
                  <a:gd name="T5" fmla="*/ 977 h 977"/>
                  <a:gd name="T6" fmla="*/ 0 w 31"/>
                  <a:gd name="T7" fmla="*/ 766 h 977"/>
                  <a:gd name="T8" fmla="*/ 31 w 31"/>
                  <a:gd name="T9" fmla="*/ 704 h 977"/>
                  <a:gd name="T10" fmla="*/ 0 w 31"/>
                  <a:gd name="T11" fmla="*/ 0 h 977"/>
                  <a:gd name="T12" fmla="*/ 31 w 31"/>
                  <a:gd name="T13" fmla="*/ 16 h 977"/>
                  <a:gd name="T14" fmla="*/ 31 w 31"/>
                  <a:gd name="T15" fmla="*/ 340 h 977"/>
                  <a:gd name="T16" fmla="*/ 0 w 31"/>
                  <a:gd name="T17" fmla="*/ 324 h 977"/>
                  <a:gd name="T18" fmla="*/ 0 w 31"/>
                  <a:gd name="T19"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977">
                    <a:moveTo>
                      <a:pt x="31" y="704"/>
                    </a:moveTo>
                    <a:lnTo>
                      <a:pt x="31" y="968"/>
                    </a:lnTo>
                    <a:lnTo>
                      <a:pt x="0" y="977"/>
                    </a:lnTo>
                    <a:lnTo>
                      <a:pt x="0" y="766"/>
                    </a:lnTo>
                    <a:lnTo>
                      <a:pt x="31" y="704"/>
                    </a:lnTo>
                    <a:close/>
                    <a:moveTo>
                      <a:pt x="0" y="0"/>
                    </a:moveTo>
                    <a:lnTo>
                      <a:pt x="31" y="16"/>
                    </a:lnTo>
                    <a:lnTo>
                      <a:pt x="31" y="340"/>
                    </a:lnTo>
                    <a:lnTo>
                      <a:pt x="0" y="324"/>
                    </a:lnTo>
                    <a:lnTo>
                      <a:pt x="0"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46"/>
              <p:cNvSpPr>
                <a:spLocks noEditPoints="1"/>
              </p:cNvSpPr>
              <p:nvPr/>
            </p:nvSpPr>
            <p:spPr bwMode="auto">
              <a:xfrm>
                <a:off x="5787260" y="1546826"/>
                <a:ext cx="42585" cy="1266902"/>
              </a:xfrm>
              <a:custGeom>
                <a:avLst/>
                <a:gdLst>
                  <a:gd name="T0" fmla="*/ 32 w 32"/>
                  <a:gd name="T1" fmla="*/ 627 h 952"/>
                  <a:gd name="T2" fmla="*/ 32 w 32"/>
                  <a:gd name="T3" fmla="*/ 942 h 952"/>
                  <a:gd name="T4" fmla="*/ 0 w 32"/>
                  <a:gd name="T5" fmla="*/ 952 h 952"/>
                  <a:gd name="T6" fmla="*/ 0 w 32"/>
                  <a:gd name="T7" fmla="*/ 688 h 952"/>
                  <a:gd name="T8" fmla="*/ 13 w 32"/>
                  <a:gd name="T9" fmla="*/ 666 h 952"/>
                  <a:gd name="T10" fmla="*/ 32 w 32"/>
                  <a:gd name="T11" fmla="*/ 627 h 952"/>
                  <a:gd name="T12" fmla="*/ 0 w 32"/>
                  <a:gd name="T13" fmla="*/ 0 h 952"/>
                  <a:gd name="T14" fmla="*/ 32 w 32"/>
                  <a:gd name="T15" fmla="*/ 16 h 952"/>
                  <a:gd name="T16" fmla="*/ 32 w 32"/>
                  <a:gd name="T17" fmla="*/ 341 h 952"/>
                  <a:gd name="T18" fmla="*/ 0 w 32"/>
                  <a:gd name="T19" fmla="*/ 324 h 952"/>
                  <a:gd name="T20" fmla="*/ 0 w 32"/>
                  <a:gd name="T21"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952">
                    <a:moveTo>
                      <a:pt x="32" y="627"/>
                    </a:moveTo>
                    <a:lnTo>
                      <a:pt x="32" y="942"/>
                    </a:lnTo>
                    <a:lnTo>
                      <a:pt x="0" y="952"/>
                    </a:lnTo>
                    <a:lnTo>
                      <a:pt x="0" y="688"/>
                    </a:lnTo>
                    <a:lnTo>
                      <a:pt x="13" y="666"/>
                    </a:lnTo>
                    <a:lnTo>
                      <a:pt x="32" y="627"/>
                    </a:lnTo>
                    <a:close/>
                    <a:moveTo>
                      <a:pt x="0" y="0"/>
                    </a:moveTo>
                    <a:lnTo>
                      <a:pt x="32" y="16"/>
                    </a:lnTo>
                    <a:lnTo>
                      <a:pt x="32" y="341"/>
                    </a:lnTo>
                    <a:lnTo>
                      <a:pt x="0" y="324"/>
                    </a:lnTo>
                    <a:lnTo>
                      <a:pt x="0"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47"/>
              <p:cNvSpPr>
                <a:spLocks noEditPoints="1"/>
              </p:cNvSpPr>
              <p:nvPr/>
            </p:nvSpPr>
            <p:spPr bwMode="auto">
              <a:xfrm>
                <a:off x="5829845" y="1570781"/>
                <a:ext cx="42585" cy="1229641"/>
              </a:xfrm>
              <a:custGeom>
                <a:avLst/>
                <a:gdLst>
                  <a:gd name="T0" fmla="*/ 33 w 33"/>
                  <a:gd name="T1" fmla="*/ 551 h 926"/>
                  <a:gd name="T2" fmla="*/ 33 w 33"/>
                  <a:gd name="T3" fmla="*/ 916 h 926"/>
                  <a:gd name="T4" fmla="*/ 0 w 33"/>
                  <a:gd name="T5" fmla="*/ 926 h 926"/>
                  <a:gd name="T6" fmla="*/ 0 w 33"/>
                  <a:gd name="T7" fmla="*/ 611 h 926"/>
                  <a:gd name="T8" fmla="*/ 33 w 33"/>
                  <a:gd name="T9" fmla="*/ 551 h 926"/>
                  <a:gd name="T10" fmla="*/ 0 w 33"/>
                  <a:gd name="T11" fmla="*/ 0 h 926"/>
                  <a:gd name="T12" fmla="*/ 33 w 33"/>
                  <a:gd name="T13" fmla="*/ 17 h 926"/>
                  <a:gd name="T14" fmla="*/ 33 w 33"/>
                  <a:gd name="T15" fmla="*/ 342 h 926"/>
                  <a:gd name="T16" fmla="*/ 0 w 33"/>
                  <a:gd name="T17" fmla="*/ 325 h 926"/>
                  <a:gd name="T18" fmla="*/ 0 w 33"/>
                  <a:gd name="T19"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926">
                    <a:moveTo>
                      <a:pt x="33" y="551"/>
                    </a:moveTo>
                    <a:lnTo>
                      <a:pt x="33" y="916"/>
                    </a:lnTo>
                    <a:lnTo>
                      <a:pt x="0" y="926"/>
                    </a:lnTo>
                    <a:lnTo>
                      <a:pt x="0" y="611"/>
                    </a:lnTo>
                    <a:lnTo>
                      <a:pt x="33" y="551"/>
                    </a:lnTo>
                    <a:close/>
                    <a:moveTo>
                      <a:pt x="0" y="0"/>
                    </a:moveTo>
                    <a:lnTo>
                      <a:pt x="33" y="17"/>
                    </a:lnTo>
                    <a:lnTo>
                      <a:pt x="33" y="342"/>
                    </a:lnTo>
                    <a:lnTo>
                      <a:pt x="0" y="325"/>
                    </a:lnTo>
                    <a:lnTo>
                      <a:pt x="0"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48"/>
              <p:cNvSpPr>
                <a:spLocks noEditPoints="1"/>
              </p:cNvSpPr>
              <p:nvPr/>
            </p:nvSpPr>
            <p:spPr bwMode="auto">
              <a:xfrm>
                <a:off x="5872430" y="1592073"/>
                <a:ext cx="42585" cy="1197702"/>
              </a:xfrm>
              <a:custGeom>
                <a:avLst/>
                <a:gdLst>
                  <a:gd name="T0" fmla="*/ 32 w 32"/>
                  <a:gd name="T1" fmla="*/ 472 h 899"/>
                  <a:gd name="T2" fmla="*/ 32 w 32"/>
                  <a:gd name="T3" fmla="*/ 888 h 899"/>
                  <a:gd name="T4" fmla="*/ 0 w 32"/>
                  <a:gd name="T5" fmla="*/ 899 h 899"/>
                  <a:gd name="T6" fmla="*/ 0 w 32"/>
                  <a:gd name="T7" fmla="*/ 534 h 899"/>
                  <a:gd name="T8" fmla="*/ 32 w 32"/>
                  <a:gd name="T9" fmla="*/ 472 h 899"/>
                  <a:gd name="T10" fmla="*/ 0 w 32"/>
                  <a:gd name="T11" fmla="*/ 0 h 899"/>
                  <a:gd name="T12" fmla="*/ 32 w 32"/>
                  <a:gd name="T13" fmla="*/ 17 h 899"/>
                  <a:gd name="T14" fmla="*/ 32 w 32"/>
                  <a:gd name="T15" fmla="*/ 342 h 899"/>
                  <a:gd name="T16" fmla="*/ 0 w 32"/>
                  <a:gd name="T17" fmla="*/ 325 h 899"/>
                  <a:gd name="T18" fmla="*/ 0 w 32"/>
                  <a:gd name="T19"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899">
                    <a:moveTo>
                      <a:pt x="32" y="472"/>
                    </a:moveTo>
                    <a:lnTo>
                      <a:pt x="32" y="888"/>
                    </a:lnTo>
                    <a:lnTo>
                      <a:pt x="0" y="899"/>
                    </a:lnTo>
                    <a:lnTo>
                      <a:pt x="0" y="534"/>
                    </a:lnTo>
                    <a:lnTo>
                      <a:pt x="32" y="472"/>
                    </a:lnTo>
                    <a:close/>
                    <a:moveTo>
                      <a:pt x="0" y="0"/>
                    </a:moveTo>
                    <a:lnTo>
                      <a:pt x="32" y="17"/>
                    </a:lnTo>
                    <a:lnTo>
                      <a:pt x="32" y="342"/>
                    </a:lnTo>
                    <a:lnTo>
                      <a:pt x="0" y="325"/>
                    </a:lnTo>
                    <a:lnTo>
                      <a:pt x="0" y="0"/>
                    </a:lnTo>
                    <a:close/>
                  </a:path>
                </a:pathLst>
              </a:custGeom>
              <a:grpFill/>
              <a:ln w="0">
                <a:solidFill>
                  <a:srgbClr val="46F2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49"/>
              <p:cNvSpPr>
                <a:spLocks noEditPoints="1"/>
              </p:cNvSpPr>
              <p:nvPr/>
            </p:nvSpPr>
            <p:spPr bwMode="auto">
              <a:xfrm>
                <a:off x="5915015" y="1616027"/>
                <a:ext cx="45247" cy="1157779"/>
              </a:xfrm>
              <a:custGeom>
                <a:avLst/>
                <a:gdLst>
                  <a:gd name="T0" fmla="*/ 32 w 32"/>
                  <a:gd name="T1" fmla="*/ 393 h 871"/>
                  <a:gd name="T2" fmla="*/ 32 w 32"/>
                  <a:gd name="T3" fmla="*/ 861 h 871"/>
                  <a:gd name="T4" fmla="*/ 0 w 32"/>
                  <a:gd name="T5" fmla="*/ 871 h 871"/>
                  <a:gd name="T6" fmla="*/ 0 w 32"/>
                  <a:gd name="T7" fmla="*/ 455 h 871"/>
                  <a:gd name="T8" fmla="*/ 32 w 32"/>
                  <a:gd name="T9" fmla="*/ 393 h 871"/>
                  <a:gd name="T10" fmla="*/ 0 w 32"/>
                  <a:gd name="T11" fmla="*/ 0 h 871"/>
                  <a:gd name="T12" fmla="*/ 32 w 32"/>
                  <a:gd name="T13" fmla="*/ 17 h 871"/>
                  <a:gd name="T14" fmla="*/ 32 w 32"/>
                  <a:gd name="T15" fmla="*/ 342 h 871"/>
                  <a:gd name="T16" fmla="*/ 0 w 32"/>
                  <a:gd name="T17" fmla="*/ 325 h 871"/>
                  <a:gd name="T18" fmla="*/ 0 w 32"/>
                  <a:gd name="T19"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871">
                    <a:moveTo>
                      <a:pt x="32" y="393"/>
                    </a:moveTo>
                    <a:lnTo>
                      <a:pt x="32" y="861"/>
                    </a:lnTo>
                    <a:lnTo>
                      <a:pt x="0" y="871"/>
                    </a:lnTo>
                    <a:lnTo>
                      <a:pt x="0" y="455"/>
                    </a:lnTo>
                    <a:lnTo>
                      <a:pt x="32" y="393"/>
                    </a:lnTo>
                    <a:close/>
                    <a:moveTo>
                      <a:pt x="0" y="0"/>
                    </a:moveTo>
                    <a:lnTo>
                      <a:pt x="32" y="17"/>
                    </a:lnTo>
                    <a:lnTo>
                      <a:pt x="32" y="342"/>
                    </a:lnTo>
                    <a:lnTo>
                      <a:pt x="0" y="325"/>
                    </a:lnTo>
                    <a:lnTo>
                      <a:pt x="0" y="0"/>
                    </a:lnTo>
                    <a:close/>
                  </a:path>
                </a:pathLst>
              </a:custGeom>
              <a:grpFill/>
              <a:ln w="0">
                <a:solidFill>
                  <a:srgbClr val="46F3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50"/>
              <p:cNvSpPr>
                <a:spLocks/>
              </p:cNvSpPr>
              <p:nvPr/>
            </p:nvSpPr>
            <p:spPr bwMode="auto">
              <a:xfrm>
                <a:off x="5960260" y="1637319"/>
                <a:ext cx="39924" cy="1123178"/>
              </a:xfrm>
              <a:custGeom>
                <a:avLst/>
                <a:gdLst>
                  <a:gd name="T0" fmla="*/ 0 w 31"/>
                  <a:gd name="T1" fmla="*/ 0 h 844"/>
                  <a:gd name="T2" fmla="*/ 31 w 31"/>
                  <a:gd name="T3" fmla="*/ 17 h 844"/>
                  <a:gd name="T4" fmla="*/ 31 w 31"/>
                  <a:gd name="T5" fmla="*/ 834 h 844"/>
                  <a:gd name="T6" fmla="*/ 0 w 31"/>
                  <a:gd name="T7" fmla="*/ 844 h 844"/>
                  <a:gd name="T8" fmla="*/ 0 w 31"/>
                  <a:gd name="T9" fmla="*/ 376 h 844"/>
                  <a:gd name="T10" fmla="*/ 21 w 31"/>
                  <a:gd name="T11" fmla="*/ 336 h 844"/>
                  <a:gd name="T12" fmla="*/ 0 w 31"/>
                  <a:gd name="T13" fmla="*/ 325 h 844"/>
                  <a:gd name="T14" fmla="*/ 0 w 31"/>
                  <a:gd name="T15" fmla="*/ 0 h 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44">
                    <a:moveTo>
                      <a:pt x="0" y="0"/>
                    </a:moveTo>
                    <a:lnTo>
                      <a:pt x="31" y="17"/>
                    </a:lnTo>
                    <a:lnTo>
                      <a:pt x="31" y="834"/>
                    </a:lnTo>
                    <a:lnTo>
                      <a:pt x="0" y="844"/>
                    </a:lnTo>
                    <a:lnTo>
                      <a:pt x="0" y="376"/>
                    </a:lnTo>
                    <a:lnTo>
                      <a:pt x="21" y="336"/>
                    </a:lnTo>
                    <a:lnTo>
                      <a:pt x="0" y="325"/>
                    </a:lnTo>
                    <a:lnTo>
                      <a:pt x="0" y="0"/>
                    </a:lnTo>
                    <a:close/>
                  </a:path>
                </a:pathLst>
              </a:custGeom>
              <a:grpFill/>
              <a:ln w="0">
                <a:solidFill>
                  <a:srgbClr val="46F4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51"/>
              <p:cNvSpPr>
                <a:spLocks/>
              </p:cNvSpPr>
              <p:nvPr/>
            </p:nvSpPr>
            <p:spPr bwMode="auto">
              <a:xfrm>
                <a:off x="6000185" y="1658611"/>
                <a:ext cx="42585" cy="1088579"/>
              </a:xfrm>
              <a:custGeom>
                <a:avLst/>
                <a:gdLst>
                  <a:gd name="T0" fmla="*/ 0 w 32"/>
                  <a:gd name="T1" fmla="*/ 0 h 817"/>
                  <a:gd name="T2" fmla="*/ 32 w 32"/>
                  <a:gd name="T3" fmla="*/ 16 h 817"/>
                  <a:gd name="T4" fmla="*/ 32 w 32"/>
                  <a:gd name="T5" fmla="*/ 807 h 817"/>
                  <a:gd name="T6" fmla="*/ 0 w 32"/>
                  <a:gd name="T7" fmla="*/ 817 h 817"/>
                  <a:gd name="T8" fmla="*/ 0 w 32"/>
                  <a:gd name="T9" fmla="*/ 0 h 817"/>
                </a:gdLst>
                <a:ahLst/>
                <a:cxnLst>
                  <a:cxn ang="0">
                    <a:pos x="T0" y="T1"/>
                  </a:cxn>
                  <a:cxn ang="0">
                    <a:pos x="T2" y="T3"/>
                  </a:cxn>
                  <a:cxn ang="0">
                    <a:pos x="T4" y="T5"/>
                  </a:cxn>
                  <a:cxn ang="0">
                    <a:pos x="T6" y="T7"/>
                  </a:cxn>
                  <a:cxn ang="0">
                    <a:pos x="T8" y="T9"/>
                  </a:cxn>
                </a:cxnLst>
                <a:rect l="0" t="0" r="r" b="b"/>
                <a:pathLst>
                  <a:path w="32" h="817">
                    <a:moveTo>
                      <a:pt x="0" y="0"/>
                    </a:moveTo>
                    <a:lnTo>
                      <a:pt x="32" y="16"/>
                    </a:lnTo>
                    <a:lnTo>
                      <a:pt x="32" y="807"/>
                    </a:lnTo>
                    <a:lnTo>
                      <a:pt x="0" y="817"/>
                    </a:lnTo>
                    <a:lnTo>
                      <a:pt x="0" y="0"/>
                    </a:lnTo>
                    <a:close/>
                  </a:path>
                </a:pathLst>
              </a:custGeom>
              <a:grpFill/>
              <a:ln w="0">
                <a:solidFill>
                  <a:srgbClr val="46F4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52"/>
              <p:cNvSpPr>
                <a:spLocks/>
              </p:cNvSpPr>
              <p:nvPr/>
            </p:nvSpPr>
            <p:spPr bwMode="auto">
              <a:xfrm>
                <a:off x="6042770" y="1682566"/>
                <a:ext cx="42585" cy="1051317"/>
              </a:xfrm>
              <a:custGeom>
                <a:avLst/>
                <a:gdLst>
                  <a:gd name="T0" fmla="*/ 0 w 32"/>
                  <a:gd name="T1" fmla="*/ 0 h 791"/>
                  <a:gd name="T2" fmla="*/ 32 w 32"/>
                  <a:gd name="T3" fmla="*/ 17 h 791"/>
                  <a:gd name="T4" fmla="*/ 32 w 32"/>
                  <a:gd name="T5" fmla="*/ 782 h 791"/>
                  <a:gd name="T6" fmla="*/ 0 w 32"/>
                  <a:gd name="T7" fmla="*/ 791 h 791"/>
                  <a:gd name="T8" fmla="*/ 0 w 32"/>
                  <a:gd name="T9" fmla="*/ 0 h 791"/>
                </a:gdLst>
                <a:ahLst/>
                <a:cxnLst>
                  <a:cxn ang="0">
                    <a:pos x="T0" y="T1"/>
                  </a:cxn>
                  <a:cxn ang="0">
                    <a:pos x="T2" y="T3"/>
                  </a:cxn>
                  <a:cxn ang="0">
                    <a:pos x="T4" y="T5"/>
                  </a:cxn>
                  <a:cxn ang="0">
                    <a:pos x="T6" y="T7"/>
                  </a:cxn>
                  <a:cxn ang="0">
                    <a:pos x="T8" y="T9"/>
                  </a:cxn>
                </a:cxnLst>
                <a:rect l="0" t="0" r="r" b="b"/>
                <a:pathLst>
                  <a:path w="32" h="791">
                    <a:moveTo>
                      <a:pt x="0" y="0"/>
                    </a:moveTo>
                    <a:lnTo>
                      <a:pt x="32" y="17"/>
                    </a:lnTo>
                    <a:lnTo>
                      <a:pt x="32" y="782"/>
                    </a:lnTo>
                    <a:lnTo>
                      <a:pt x="0" y="791"/>
                    </a:lnTo>
                    <a:lnTo>
                      <a:pt x="0" y="0"/>
                    </a:lnTo>
                    <a:close/>
                  </a:path>
                </a:pathLst>
              </a:custGeom>
              <a:grpFill/>
              <a:ln w="0">
                <a:solidFill>
                  <a:srgbClr val="46F4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53"/>
              <p:cNvSpPr>
                <a:spLocks/>
              </p:cNvSpPr>
              <p:nvPr/>
            </p:nvSpPr>
            <p:spPr bwMode="auto">
              <a:xfrm>
                <a:off x="6085355" y="1703859"/>
                <a:ext cx="42585" cy="1016716"/>
              </a:xfrm>
              <a:custGeom>
                <a:avLst/>
                <a:gdLst>
                  <a:gd name="T0" fmla="*/ 0 w 33"/>
                  <a:gd name="T1" fmla="*/ 0 h 765"/>
                  <a:gd name="T2" fmla="*/ 33 w 33"/>
                  <a:gd name="T3" fmla="*/ 16 h 765"/>
                  <a:gd name="T4" fmla="*/ 33 w 33"/>
                  <a:gd name="T5" fmla="*/ 704 h 765"/>
                  <a:gd name="T6" fmla="*/ 0 w 33"/>
                  <a:gd name="T7" fmla="*/ 765 h 765"/>
                  <a:gd name="T8" fmla="*/ 0 w 33"/>
                  <a:gd name="T9" fmla="*/ 765 h 765"/>
                  <a:gd name="T10" fmla="*/ 0 w 33"/>
                  <a:gd name="T11" fmla="*/ 0 h 765"/>
                </a:gdLst>
                <a:ahLst/>
                <a:cxnLst>
                  <a:cxn ang="0">
                    <a:pos x="T0" y="T1"/>
                  </a:cxn>
                  <a:cxn ang="0">
                    <a:pos x="T2" y="T3"/>
                  </a:cxn>
                  <a:cxn ang="0">
                    <a:pos x="T4" y="T5"/>
                  </a:cxn>
                  <a:cxn ang="0">
                    <a:pos x="T6" y="T7"/>
                  </a:cxn>
                  <a:cxn ang="0">
                    <a:pos x="T8" y="T9"/>
                  </a:cxn>
                  <a:cxn ang="0">
                    <a:pos x="T10" y="T11"/>
                  </a:cxn>
                </a:cxnLst>
                <a:rect l="0" t="0" r="r" b="b"/>
                <a:pathLst>
                  <a:path w="33" h="765">
                    <a:moveTo>
                      <a:pt x="0" y="0"/>
                    </a:moveTo>
                    <a:lnTo>
                      <a:pt x="33" y="16"/>
                    </a:lnTo>
                    <a:lnTo>
                      <a:pt x="33" y="704"/>
                    </a:lnTo>
                    <a:lnTo>
                      <a:pt x="0" y="765"/>
                    </a:lnTo>
                    <a:lnTo>
                      <a:pt x="0" y="765"/>
                    </a:lnTo>
                    <a:lnTo>
                      <a:pt x="0" y="0"/>
                    </a:lnTo>
                    <a:close/>
                  </a:path>
                </a:pathLst>
              </a:custGeom>
              <a:grpFill/>
              <a:ln w="0">
                <a:solidFill>
                  <a:srgbClr val="46F4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54"/>
              <p:cNvSpPr>
                <a:spLocks/>
              </p:cNvSpPr>
              <p:nvPr/>
            </p:nvSpPr>
            <p:spPr bwMode="auto">
              <a:xfrm>
                <a:off x="6127940" y="1725151"/>
                <a:ext cx="42585" cy="915576"/>
              </a:xfrm>
              <a:custGeom>
                <a:avLst/>
                <a:gdLst>
                  <a:gd name="T0" fmla="*/ 0 w 30"/>
                  <a:gd name="T1" fmla="*/ 0 h 688"/>
                  <a:gd name="T2" fmla="*/ 30 w 30"/>
                  <a:gd name="T3" fmla="*/ 16 h 688"/>
                  <a:gd name="T4" fmla="*/ 30 w 30"/>
                  <a:gd name="T5" fmla="*/ 627 h 688"/>
                  <a:gd name="T6" fmla="*/ 22 w 30"/>
                  <a:gd name="T7" fmla="*/ 645 h 688"/>
                  <a:gd name="T8" fmla="*/ 0 w 30"/>
                  <a:gd name="T9" fmla="*/ 688 h 688"/>
                  <a:gd name="T10" fmla="*/ 0 w 30"/>
                  <a:gd name="T11" fmla="*/ 0 h 688"/>
                </a:gdLst>
                <a:ahLst/>
                <a:cxnLst>
                  <a:cxn ang="0">
                    <a:pos x="T0" y="T1"/>
                  </a:cxn>
                  <a:cxn ang="0">
                    <a:pos x="T2" y="T3"/>
                  </a:cxn>
                  <a:cxn ang="0">
                    <a:pos x="T4" y="T5"/>
                  </a:cxn>
                  <a:cxn ang="0">
                    <a:pos x="T6" y="T7"/>
                  </a:cxn>
                  <a:cxn ang="0">
                    <a:pos x="T8" y="T9"/>
                  </a:cxn>
                  <a:cxn ang="0">
                    <a:pos x="T10" y="T11"/>
                  </a:cxn>
                </a:cxnLst>
                <a:rect l="0" t="0" r="r" b="b"/>
                <a:pathLst>
                  <a:path w="30" h="688">
                    <a:moveTo>
                      <a:pt x="0" y="0"/>
                    </a:moveTo>
                    <a:lnTo>
                      <a:pt x="30" y="16"/>
                    </a:lnTo>
                    <a:lnTo>
                      <a:pt x="30" y="627"/>
                    </a:lnTo>
                    <a:lnTo>
                      <a:pt x="22" y="645"/>
                    </a:lnTo>
                    <a:lnTo>
                      <a:pt x="0" y="688"/>
                    </a:lnTo>
                    <a:lnTo>
                      <a:pt x="0" y="0"/>
                    </a:lnTo>
                    <a:close/>
                  </a:path>
                </a:pathLst>
              </a:custGeom>
              <a:grpFill/>
              <a:ln w="0">
                <a:solidFill>
                  <a:srgbClr val="46F4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55"/>
              <p:cNvSpPr>
                <a:spLocks/>
              </p:cNvSpPr>
              <p:nvPr/>
            </p:nvSpPr>
            <p:spPr bwMode="auto">
              <a:xfrm>
                <a:off x="6170525" y="1746444"/>
                <a:ext cx="42585" cy="811777"/>
              </a:xfrm>
              <a:custGeom>
                <a:avLst/>
                <a:gdLst>
                  <a:gd name="T0" fmla="*/ 0 w 33"/>
                  <a:gd name="T1" fmla="*/ 0 h 611"/>
                  <a:gd name="T2" fmla="*/ 33 w 33"/>
                  <a:gd name="T3" fmla="*/ 17 h 611"/>
                  <a:gd name="T4" fmla="*/ 33 w 33"/>
                  <a:gd name="T5" fmla="*/ 549 h 611"/>
                  <a:gd name="T6" fmla="*/ 0 w 33"/>
                  <a:gd name="T7" fmla="*/ 611 h 611"/>
                  <a:gd name="T8" fmla="*/ 0 w 33"/>
                  <a:gd name="T9" fmla="*/ 0 h 611"/>
                </a:gdLst>
                <a:ahLst/>
                <a:cxnLst>
                  <a:cxn ang="0">
                    <a:pos x="T0" y="T1"/>
                  </a:cxn>
                  <a:cxn ang="0">
                    <a:pos x="T2" y="T3"/>
                  </a:cxn>
                  <a:cxn ang="0">
                    <a:pos x="T4" y="T5"/>
                  </a:cxn>
                  <a:cxn ang="0">
                    <a:pos x="T6" y="T7"/>
                  </a:cxn>
                  <a:cxn ang="0">
                    <a:pos x="T8" y="T9"/>
                  </a:cxn>
                </a:cxnLst>
                <a:rect l="0" t="0" r="r" b="b"/>
                <a:pathLst>
                  <a:path w="33" h="611">
                    <a:moveTo>
                      <a:pt x="0" y="0"/>
                    </a:moveTo>
                    <a:lnTo>
                      <a:pt x="33" y="17"/>
                    </a:lnTo>
                    <a:lnTo>
                      <a:pt x="33" y="549"/>
                    </a:lnTo>
                    <a:lnTo>
                      <a:pt x="0" y="611"/>
                    </a:lnTo>
                    <a:lnTo>
                      <a:pt x="0" y="0"/>
                    </a:lnTo>
                    <a:close/>
                  </a:path>
                </a:pathLst>
              </a:custGeom>
              <a:grpFill/>
              <a:ln w="0">
                <a:solidFill>
                  <a:srgbClr val="46F4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56"/>
              <p:cNvSpPr>
                <a:spLocks/>
              </p:cNvSpPr>
              <p:nvPr/>
            </p:nvSpPr>
            <p:spPr bwMode="auto">
              <a:xfrm>
                <a:off x="6213109" y="1770397"/>
                <a:ext cx="42585" cy="707975"/>
              </a:xfrm>
              <a:custGeom>
                <a:avLst/>
                <a:gdLst>
                  <a:gd name="T0" fmla="*/ 0 w 32"/>
                  <a:gd name="T1" fmla="*/ 0 h 532"/>
                  <a:gd name="T2" fmla="*/ 32 w 32"/>
                  <a:gd name="T3" fmla="*/ 17 h 532"/>
                  <a:gd name="T4" fmla="*/ 32 w 32"/>
                  <a:gd name="T5" fmla="*/ 472 h 532"/>
                  <a:gd name="T6" fmla="*/ 25 w 32"/>
                  <a:gd name="T7" fmla="*/ 485 h 532"/>
                  <a:gd name="T8" fmla="*/ 0 w 32"/>
                  <a:gd name="T9" fmla="*/ 532 h 532"/>
                  <a:gd name="T10" fmla="*/ 0 w 32"/>
                  <a:gd name="T11" fmla="*/ 0 h 532"/>
                </a:gdLst>
                <a:ahLst/>
                <a:cxnLst>
                  <a:cxn ang="0">
                    <a:pos x="T0" y="T1"/>
                  </a:cxn>
                  <a:cxn ang="0">
                    <a:pos x="T2" y="T3"/>
                  </a:cxn>
                  <a:cxn ang="0">
                    <a:pos x="T4" y="T5"/>
                  </a:cxn>
                  <a:cxn ang="0">
                    <a:pos x="T6" y="T7"/>
                  </a:cxn>
                  <a:cxn ang="0">
                    <a:pos x="T8" y="T9"/>
                  </a:cxn>
                  <a:cxn ang="0">
                    <a:pos x="T10" y="T11"/>
                  </a:cxn>
                </a:cxnLst>
                <a:rect l="0" t="0" r="r" b="b"/>
                <a:pathLst>
                  <a:path w="32" h="532">
                    <a:moveTo>
                      <a:pt x="0" y="0"/>
                    </a:moveTo>
                    <a:lnTo>
                      <a:pt x="32" y="17"/>
                    </a:lnTo>
                    <a:lnTo>
                      <a:pt x="32" y="472"/>
                    </a:lnTo>
                    <a:lnTo>
                      <a:pt x="25" y="485"/>
                    </a:lnTo>
                    <a:lnTo>
                      <a:pt x="0" y="532"/>
                    </a:lnTo>
                    <a:lnTo>
                      <a:pt x="0" y="0"/>
                    </a:lnTo>
                    <a:close/>
                  </a:path>
                </a:pathLst>
              </a:custGeom>
              <a:grpFill/>
              <a:ln w="0">
                <a:solidFill>
                  <a:srgbClr val="46F4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57"/>
              <p:cNvSpPr>
                <a:spLocks/>
              </p:cNvSpPr>
              <p:nvPr/>
            </p:nvSpPr>
            <p:spPr bwMode="auto">
              <a:xfrm>
                <a:off x="6255694" y="1791689"/>
                <a:ext cx="42585" cy="606836"/>
              </a:xfrm>
              <a:custGeom>
                <a:avLst/>
                <a:gdLst>
                  <a:gd name="T0" fmla="*/ 0 w 32"/>
                  <a:gd name="T1" fmla="*/ 0 h 455"/>
                  <a:gd name="T2" fmla="*/ 32 w 32"/>
                  <a:gd name="T3" fmla="*/ 17 h 455"/>
                  <a:gd name="T4" fmla="*/ 32 w 32"/>
                  <a:gd name="T5" fmla="*/ 393 h 455"/>
                  <a:gd name="T6" fmla="*/ 0 w 32"/>
                  <a:gd name="T7" fmla="*/ 455 h 455"/>
                  <a:gd name="T8" fmla="*/ 0 w 32"/>
                  <a:gd name="T9" fmla="*/ 0 h 455"/>
                </a:gdLst>
                <a:ahLst/>
                <a:cxnLst>
                  <a:cxn ang="0">
                    <a:pos x="T0" y="T1"/>
                  </a:cxn>
                  <a:cxn ang="0">
                    <a:pos x="T2" y="T3"/>
                  </a:cxn>
                  <a:cxn ang="0">
                    <a:pos x="T4" y="T5"/>
                  </a:cxn>
                  <a:cxn ang="0">
                    <a:pos x="T6" y="T7"/>
                  </a:cxn>
                  <a:cxn ang="0">
                    <a:pos x="T8" y="T9"/>
                  </a:cxn>
                </a:cxnLst>
                <a:rect l="0" t="0" r="r" b="b"/>
                <a:pathLst>
                  <a:path w="32" h="455">
                    <a:moveTo>
                      <a:pt x="0" y="0"/>
                    </a:moveTo>
                    <a:lnTo>
                      <a:pt x="32" y="17"/>
                    </a:lnTo>
                    <a:lnTo>
                      <a:pt x="32" y="393"/>
                    </a:lnTo>
                    <a:lnTo>
                      <a:pt x="0" y="455"/>
                    </a:lnTo>
                    <a:lnTo>
                      <a:pt x="0" y="0"/>
                    </a:lnTo>
                    <a:close/>
                  </a:path>
                </a:pathLst>
              </a:custGeom>
              <a:grpFill/>
              <a:ln w="0">
                <a:solidFill>
                  <a:srgbClr val="46F4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58"/>
              <p:cNvSpPr>
                <a:spLocks/>
              </p:cNvSpPr>
              <p:nvPr/>
            </p:nvSpPr>
            <p:spPr bwMode="auto">
              <a:xfrm>
                <a:off x="6298279" y="1812982"/>
                <a:ext cx="42585" cy="503036"/>
              </a:xfrm>
              <a:custGeom>
                <a:avLst/>
                <a:gdLst>
                  <a:gd name="T0" fmla="*/ 0 w 32"/>
                  <a:gd name="T1" fmla="*/ 0 h 376"/>
                  <a:gd name="T2" fmla="*/ 32 w 32"/>
                  <a:gd name="T3" fmla="*/ 17 h 376"/>
                  <a:gd name="T4" fmla="*/ 32 w 32"/>
                  <a:gd name="T5" fmla="*/ 315 h 376"/>
                  <a:gd name="T6" fmla="*/ 0 w 32"/>
                  <a:gd name="T7" fmla="*/ 376 h 376"/>
                  <a:gd name="T8" fmla="*/ 0 w 32"/>
                  <a:gd name="T9" fmla="*/ 0 h 376"/>
                </a:gdLst>
                <a:ahLst/>
                <a:cxnLst>
                  <a:cxn ang="0">
                    <a:pos x="T0" y="T1"/>
                  </a:cxn>
                  <a:cxn ang="0">
                    <a:pos x="T2" y="T3"/>
                  </a:cxn>
                  <a:cxn ang="0">
                    <a:pos x="T4" y="T5"/>
                  </a:cxn>
                  <a:cxn ang="0">
                    <a:pos x="T6" y="T7"/>
                  </a:cxn>
                  <a:cxn ang="0">
                    <a:pos x="T8" y="T9"/>
                  </a:cxn>
                </a:cxnLst>
                <a:rect l="0" t="0" r="r" b="b"/>
                <a:pathLst>
                  <a:path w="32" h="376">
                    <a:moveTo>
                      <a:pt x="0" y="0"/>
                    </a:moveTo>
                    <a:lnTo>
                      <a:pt x="32" y="17"/>
                    </a:lnTo>
                    <a:lnTo>
                      <a:pt x="32" y="315"/>
                    </a:lnTo>
                    <a:lnTo>
                      <a:pt x="0" y="376"/>
                    </a:lnTo>
                    <a:lnTo>
                      <a:pt x="0" y="0"/>
                    </a:lnTo>
                    <a:close/>
                  </a:path>
                </a:pathLst>
              </a:custGeom>
              <a:grpFill/>
              <a:ln w="0">
                <a:solidFill>
                  <a:srgbClr val="46F4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59"/>
              <p:cNvSpPr>
                <a:spLocks/>
              </p:cNvSpPr>
              <p:nvPr/>
            </p:nvSpPr>
            <p:spPr bwMode="auto">
              <a:xfrm>
                <a:off x="6340864" y="1836937"/>
                <a:ext cx="42585" cy="396573"/>
              </a:xfrm>
              <a:custGeom>
                <a:avLst/>
                <a:gdLst>
                  <a:gd name="T0" fmla="*/ 0 w 31"/>
                  <a:gd name="T1" fmla="*/ 0 h 298"/>
                  <a:gd name="T2" fmla="*/ 31 w 31"/>
                  <a:gd name="T3" fmla="*/ 16 h 298"/>
                  <a:gd name="T4" fmla="*/ 31 w 31"/>
                  <a:gd name="T5" fmla="*/ 236 h 298"/>
                  <a:gd name="T6" fmla="*/ 0 w 31"/>
                  <a:gd name="T7" fmla="*/ 298 h 298"/>
                  <a:gd name="T8" fmla="*/ 0 w 31"/>
                  <a:gd name="T9" fmla="*/ 0 h 298"/>
                </a:gdLst>
                <a:ahLst/>
                <a:cxnLst>
                  <a:cxn ang="0">
                    <a:pos x="T0" y="T1"/>
                  </a:cxn>
                  <a:cxn ang="0">
                    <a:pos x="T2" y="T3"/>
                  </a:cxn>
                  <a:cxn ang="0">
                    <a:pos x="T4" y="T5"/>
                  </a:cxn>
                  <a:cxn ang="0">
                    <a:pos x="T6" y="T7"/>
                  </a:cxn>
                  <a:cxn ang="0">
                    <a:pos x="T8" y="T9"/>
                  </a:cxn>
                </a:cxnLst>
                <a:rect l="0" t="0" r="r" b="b"/>
                <a:pathLst>
                  <a:path w="31" h="298">
                    <a:moveTo>
                      <a:pt x="0" y="0"/>
                    </a:moveTo>
                    <a:lnTo>
                      <a:pt x="31" y="16"/>
                    </a:lnTo>
                    <a:lnTo>
                      <a:pt x="31" y="236"/>
                    </a:lnTo>
                    <a:lnTo>
                      <a:pt x="0" y="298"/>
                    </a:lnTo>
                    <a:lnTo>
                      <a:pt x="0" y="0"/>
                    </a:lnTo>
                    <a:close/>
                  </a:path>
                </a:pathLst>
              </a:custGeom>
              <a:grpFill/>
              <a:ln w="0">
                <a:solidFill>
                  <a:srgbClr val="47F5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60"/>
              <p:cNvSpPr>
                <a:spLocks/>
              </p:cNvSpPr>
              <p:nvPr/>
            </p:nvSpPr>
            <p:spPr bwMode="auto">
              <a:xfrm>
                <a:off x="6383449" y="1858229"/>
                <a:ext cx="42585" cy="292772"/>
              </a:xfrm>
              <a:custGeom>
                <a:avLst/>
                <a:gdLst>
                  <a:gd name="T0" fmla="*/ 0 w 32"/>
                  <a:gd name="T1" fmla="*/ 0 h 220"/>
                  <a:gd name="T2" fmla="*/ 32 w 32"/>
                  <a:gd name="T3" fmla="*/ 17 h 220"/>
                  <a:gd name="T4" fmla="*/ 32 w 32"/>
                  <a:gd name="T5" fmla="*/ 160 h 220"/>
                  <a:gd name="T6" fmla="*/ 0 w 32"/>
                  <a:gd name="T7" fmla="*/ 220 h 220"/>
                  <a:gd name="T8" fmla="*/ 0 w 32"/>
                  <a:gd name="T9" fmla="*/ 0 h 220"/>
                </a:gdLst>
                <a:ahLst/>
                <a:cxnLst>
                  <a:cxn ang="0">
                    <a:pos x="T0" y="T1"/>
                  </a:cxn>
                  <a:cxn ang="0">
                    <a:pos x="T2" y="T3"/>
                  </a:cxn>
                  <a:cxn ang="0">
                    <a:pos x="T4" y="T5"/>
                  </a:cxn>
                  <a:cxn ang="0">
                    <a:pos x="T6" y="T7"/>
                  </a:cxn>
                  <a:cxn ang="0">
                    <a:pos x="T8" y="T9"/>
                  </a:cxn>
                </a:cxnLst>
                <a:rect l="0" t="0" r="r" b="b"/>
                <a:pathLst>
                  <a:path w="32" h="220">
                    <a:moveTo>
                      <a:pt x="0" y="0"/>
                    </a:moveTo>
                    <a:lnTo>
                      <a:pt x="32" y="17"/>
                    </a:lnTo>
                    <a:lnTo>
                      <a:pt x="32" y="160"/>
                    </a:lnTo>
                    <a:lnTo>
                      <a:pt x="0" y="220"/>
                    </a:lnTo>
                    <a:lnTo>
                      <a:pt x="0" y="0"/>
                    </a:lnTo>
                    <a:close/>
                  </a:path>
                </a:pathLst>
              </a:custGeom>
              <a:grpFill/>
              <a:ln w="0">
                <a:solidFill>
                  <a:srgbClr val="47F5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61"/>
              <p:cNvSpPr>
                <a:spLocks/>
              </p:cNvSpPr>
              <p:nvPr/>
            </p:nvSpPr>
            <p:spPr bwMode="auto">
              <a:xfrm>
                <a:off x="6426034" y="1882182"/>
                <a:ext cx="42585" cy="188972"/>
              </a:xfrm>
              <a:custGeom>
                <a:avLst/>
                <a:gdLst>
                  <a:gd name="T0" fmla="*/ 0 w 33"/>
                  <a:gd name="T1" fmla="*/ 0 h 143"/>
                  <a:gd name="T2" fmla="*/ 33 w 33"/>
                  <a:gd name="T3" fmla="*/ 16 h 143"/>
                  <a:gd name="T4" fmla="*/ 33 w 33"/>
                  <a:gd name="T5" fmla="*/ 81 h 143"/>
                  <a:gd name="T6" fmla="*/ 0 w 33"/>
                  <a:gd name="T7" fmla="*/ 143 h 143"/>
                  <a:gd name="T8" fmla="*/ 0 w 33"/>
                  <a:gd name="T9" fmla="*/ 0 h 143"/>
                </a:gdLst>
                <a:ahLst/>
                <a:cxnLst>
                  <a:cxn ang="0">
                    <a:pos x="T0" y="T1"/>
                  </a:cxn>
                  <a:cxn ang="0">
                    <a:pos x="T2" y="T3"/>
                  </a:cxn>
                  <a:cxn ang="0">
                    <a:pos x="T4" y="T5"/>
                  </a:cxn>
                  <a:cxn ang="0">
                    <a:pos x="T6" y="T7"/>
                  </a:cxn>
                  <a:cxn ang="0">
                    <a:pos x="T8" y="T9"/>
                  </a:cxn>
                </a:cxnLst>
                <a:rect l="0" t="0" r="r" b="b"/>
                <a:pathLst>
                  <a:path w="33" h="143">
                    <a:moveTo>
                      <a:pt x="0" y="0"/>
                    </a:moveTo>
                    <a:lnTo>
                      <a:pt x="33" y="16"/>
                    </a:lnTo>
                    <a:lnTo>
                      <a:pt x="33" y="81"/>
                    </a:lnTo>
                    <a:lnTo>
                      <a:pt x="0" y="143"/>
                    </a:lnTo>
                    <a:lnTo>
                      <a:pt x="0" y="0"/>
                    </a:lnTo>
                    <a:close/>
                  </a:path>
                </a:pathLst>
              </a:custGeom>
              <a:grpFill/>
              <a:ln w="0">
                <a:solidFill>
                  <a:srgbClr val="47F5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62"/>
              <p:cNvSpPr>
                <a:spLocks/>
              </p:cNvSpPr>
              <p:nvPr/>
            </p:nvSpPr>
            <p:spPr bwMode="auto">
              <a:xfrm>
                <a:off x="6468619" y="1900814"/>
                <a:ext cx="34601" cy="87832"/>
              </a:xfrm>
              <a:custGeom>
                <a:avLst/>
                <a:gdLst>
                  <a:gd name="T0" fmla="*/ 0 w 26"/>
                  <a:gd name="T1" fmla="*/ 0 h 65"/>
                  <a:gd name="T2" fmla="*/ 21 w 26"/>
                  <a:gd name="T3" fmla="*/ 11 h 65"/>
                  <a:gd name="T4" fmla="*/ 26 w 26"/>
                  <a:gd name="T5" fmla="*/ 14 h 65"/>
                  <a:gd name="T6" fmla="*/ 0 w 26"/>
                  <a:gd name="T7" fmla="*/ 65 h 65"/>
                  <a:gd name="T8" fmla="*/ 0 w 26"/>
                  <a:gd name="T9" fmla="*/ 0 h 65"/>
                </a:gdLst>
                <a:ahLst/>
                <a:cxnLst>
                  <a:cxn ang="0">
                    <a:pos x="T0" y="T1"/>
                  </a:cxn>
                  <a:cxn ang="0">
                    <a:pos x="T2" y="T3"/>
                  </a:cxn>
                  <a:cxn ang="0">
                    <a:pos x="T4" y="T5"/>
                  </a:cxn>
                  <a:cxn ang="0">
                    <a:pos x="T6" y="T7"/>
                  </a:cxn>
                  <a:cxn ang="0">
                    <a:pos x="T8" y="T9"/>
                  </a:cxn>
                </a:cxnLst>
                <a:rect l="0" t="0" r="r" b="b"/>
                <a:pathLst>
                  <a:path w="26" h="65">
                    <a:moveTo>
                      <a:pt x="0" y="0"/>
                    </a:moveTo>
                    <a:lnTo>
                      <a:pt x="21" y="11"/>
                    </a:lnTo>
                    <a:lnTo>
                      <a:pt x="26" y="14"/>
                    </a:lnTo>
                    <a:lnTo>
                      <a:pt x="0" y="65"/>
                    </a:lnTo>
                    <a:lnTo>
                      <a:pt x="0" y="0"/>
                    </a:lnTo>
                    <a:close/>
                  </a:path>
                </a:pathLst>
              </a:custGeom>
              <a:grpFill/>
              <a:ln w="0">
                <a:solidFill>
                  <a:srgbClr val="47F5D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8" name="Freeform 403"/>
            <p:cNvSpPr>
              <a:spLocks noEditPoints="1"/>
            </p:cNvSpPr>
            <p:nvPr/>
          </p:nvSpPr>
          <p:spPr bwMode="auto">
            <a:xfrm>
              <a:off x="4853052" y="2896237"/>
              <a:ext cx="42585" cy="119771"/>
            </a:xfrm>
            <a:custGeom>
              <a:avLst/>
              <a:gdLst>
                <a:gd name="T0" fmla="*/ 28 w 32"/>
                <a:gd name="T1" fmla="*/ 72 h 90"/>
                <a:gd name="T2" fmla="*/ 32 w 32"/>
                <a:gd name="T3" fmla="*/ 72 h 90"/>
                <a:gd name="T4" fmla="*/ 32 w 32"/>
                <a:gd name="T5" fmla="*/ 90 h 90"/>
                <a:gd name="T6" fmla="*/ 28 w 32"/>
                <a:gd name="T7" fmla="*/ 88 h 90"/>
                <a:gd name="T8" fmla="*/ 28 w 32"/>
                <a:gd name="T9" fmla="*/ 72 h 90"/>
                <a:gd name="T10" fmla="*/ 32 w 32"/>
                <a:gd name="T11" fmla="*/ 0 h 90"/>
                <a:gd name="T12" fmla="*/ 32 w 32"/>
                <a:gd name="T13" fmla="*/ 18 h 90"/>
                <a:gd name="T14" fmla="*/ 29 w 32"/>
                <a:gd name="T15" fmla="*/ 20 h 90"/>
                <a:gd name="T16" fmla="*/ 24 w 32"/>
                <a:gd name="T17" fmla="*/ 23 h 90"/>
                <a:gd name="T18" fmla="*/ 18 w 32"/>
                <a:gd name="T19" fmla="*/ 27 h 90"/>
                <a:gd name="T20" fmla="*/ 3 w 32"/>
                <a:gd name="T21" fmla="*/ 39 h 90"/>
                <a:gd name="T22" fmla="*/ 0 w 32"/>
                <a:gd name="T23" fmla="*/ 41 h 90"/>
                <a:gd name="T24" fmla="*/ 0 w 32"/>
                <a:gd name="T25" fmla="*/ 20 h 90"/>
                <a:gd name="T26" fmla="*/ 11 w 32"/>
                <a:gd name="T27" fmla="*/ 11 h 90"/>
                <a:gd name="T28" fmla="*/ 22 w 32"/>
                <a:gd name="T29" fmla="*/ 3 h 90"/>
                <a:gd name="T30" fmla="*/ 32 w 32"/>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90">
                  <a:moveTo>
                    <a:pt x="28" y="72"/>
                  </a:moveTo>
                  <a:lnTo>
                    <a:pt x="32" y="72"/>
                  </a:lnTo>
                  <a:lnTo>
                    <a:pt x="32" y="90"/>
                  </a:lnTo>
                  <a:lnTo>
                    <a:pt x="28" y="88"/>
                  </a:lnTo>
                  <a:lnTo>
                    <a:pt x="28" y="72"/>
                  </a:lnTo>
                  <a:close/>
                  <a:moveTo>
                    <a:pt x="32" y="0"/>
                  </a:moveTo>
                  <a:lnTo>
                    <a:pt x="32" y="18"/>
                  </a:lnTo>
                  <a:lnTo>
                    <a:pt x="29" y="20"/>
                  </a:lnTo>
                  <a:lnTo>
                    <a:pt x="24" y="23"/>
                  </a:lnTo>
                  <a:lnTo>
                    <a:pt x="18" y="27"/>
                  </a:lnTo>
                  <a:lnTo>
                    <a:pt x="3" y="39"/>
                  </a:lnTo>
                  <a:lnTo>
                    <a:pt x="0" y="41"/>
                  </a:lnTo>
                  <a:lnTo>
                    <a:pt x="0" y="20"/>
                  </a:lnTo>
                  <a:lnTo>
                    <a:pt x="11" y="11"/>
                  </a:lnTo>
                  <a:lnTo>
                    <a:pt x="22" y="3"/>
                  </a:lnTo>
                  <a:lnTo>
                    <a:pt x="32" y="0"/>
                  </a:lnTo>
                  <a:close/>
                </a:path>
              </a:pathLst>
            </a:custGeom>
            <a:solidFill>
              <a:srgbClr val="FBFDFD"/>
            </a:solidFill>
            <a:ln w="0">
              <a:solidFill>
                <a:srgbClr val="FBFDF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467"/>
            <p:cNvSpPr>
              <a:spLocks/>
            </p:cNvSpPr>
            <p:nvPr/>
          </p:nvSpPr>
          <p:spPr bwMode="auto">
            <a:xfrm>
              <a:off x="7317656" y="4160477"/>
              <a:ext cx="21292" cy="15969"/>
            </a:xfrm>
            <a:custGeom>
              <a:avLst/>
              <a:gdLst>
                <a:gd name="T0" fmla="*/ 0 w 15"/>
                <a:gd name="T1" fmla="*/ 0 h 13"/>
                <a:gd name="T2" fmla="*/ 15 w 15"/>
                <a:gd name="T3" fmla="*/ 9 h 13"/>
                <a:gd name="T4" fmla="*/ 0 w 15"/>
                <a:gd name="T5" fmla="*/ 13 h 13"/>
                <a:gd name="T6" fmla="*/ 0 w 15"/>
                <a:gd name="T7" fmla="*/ 0 h 13"/>
              </a:gdLst>
              <a:ahLst/>
              <a:cxnLst>
                <a:cxn ang="0">
                  <a:pos x="T0" y="T1"/>
                </a:cxn>
                <a:cxn ang="0">
                  <a:pos x="T2" y="T3"/>
                </a:cxn>
                <a:cxn ang="0">
                  <a:pos x="T4" y="T5"/>
                </a:cxn>
                <a:cxn ang="0">
                  <a:pos x="T6" y="T7"/>
                </a:cxn>
              </a:cxnLst>
              <a:rect l="0" t="0" r="r" b="b"/>
              <a:pathLst>
                <a:path w="15" h="13">
                  <a:moveTo>
                    <a:pt x="0" y="0"/>
                  </a:moveTo>
                  <a:lnTo>
                    <a:pt x="15" y="9"/>
                  </a:lnTo>
                  <a:lnTo>
                    <a:pt x="0" y="13"/>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3" name="Group 222"/>
          <p:cNvGrpSpPr/>
          <p:nvPr/>
        </p:nvGrpSpPr>
        <p:grpSpPr>
          <a:xfrm>
            <a:off x="3361514" y="4863590"/>
            <a:ext cx="277647" cy="276819"/>
            <a:chOff x="2138511" y="2464802"/>
            <a:chExt cx="354012" cy="352956"/>
          </a:xfrm>
          <a:solidFill>
            <a:schemeClr val="accent5"/>
          </a:solidFill>
        </p:grpSpPr>
        <p:sp>
          <p:nvSpPr>
            <p:cNvPr id="224" name="Oval 223"/>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5" name="Freeform 224"/>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26" name="TextBox 225"/>
          <p:cNvSpPr txBox="1"/>
          <p:nvPr/>
        </p:nvSpPr>
        <p:spPr>
          <a:xfrm>
            <a:off x="1514947" y="2187125"/>
            <a:ext cx="1810688" cy="400110"/>
          </a:xfrm>
          <a:prstGeom prst="rect">
            <a:avLst/>
          </a:prstGeom>
          <a:noFill/>
        </p:spPr>
        <p:txBody>
          <a:bodyPr wrap="none" rtlCol="0">
            <a:spAutoFit/>
          </a:bodyPr>
          <a:lstStyle/>
          <a:p>
            <a:pPr algn="r"/>
            <a:r>
              <a:rPr lang="en-US" sz="2000" b="1" dirty="0">
                <a:solidFill>
                  <a:schemeClr val="bg2">
                    <a:lumMod val="50000"/>
                  </a:schemeClr>
                </a:solidFill>
                <a:cs typeface="Lato Regular"/>
              </a:rPr>
              <a:t>Microsoft Excel</a:t>
            </a:r>
            <a:endParaRPr lang="id-ID" sz="2000" b="1" dirty="0">
              <a:solidFill>
                <a:schemeClr val="bg2">
                  <a:lumMod val="50000"/>
                </a:schemeClr>
              </a:solidFill>
              <a:cs typeface="Lato Regular"/>
            </a:endParaRPr>
          </a:p>
        </p:txBody>
      </p:sp>
      <p:sp>
        <p:nvSpPr>
          <p:cNvPr id="227" name="TextBox 226"/>
          <p:cNvSpPr txBox="1"/>
          <p:nvPr/>
        </p:nvSpPr>
        <p:spPr>
          <a:xfrm>
            <a:off x="409800" y="2551379"/>
            <a:ext cx="3361020" cy="1569660"/>
          </a:xfrm>
          <a:prstGeom prst="rect">
            <a:avLst/>
          </a:prstGeom>
          <a:noFill/>
        </p:spPr>
        <p:txBody>
          <a:bodyPr wrap="square" rtlCol="0">
            <a:spAutoFit/>
          </a:bodyPr>
          <a:lstStyle/>
          <a:p>
            <a:pPr algn="just"/>
            <a:r>
              <a:rPr lang="en-US" sz="1600" dirty="0">
                <a:solidFill>
                  <a:schemeClr val="bg2">
                    <a:lumMod val="10000"/>
                  </a:schemeClr>
                </a:solidFill>
                <a:latin typeface="Maiandra GD" panose="020E0502030308020204" pitchFamily="34" charset="0"/>
                <a:cs typeface="Lato Light"/>
              </a:rPr>
              <a:t>The used categories are years, months, days of the week, hours of the day and types of crime. All categorization was done separately for Tartu city and Tartu municipality.</a:t>
            </a:r>
          </a:p>
        </p:txBody>
      </p:sp>
      <p:sp>
        <p:nvSpPr>
          <p:cNvPr id="228" name="TextBox 227"/>
          <p:cNvSpPr txBox="1"/>
          <p:nvPr/>
        </p:nvSpPr>
        <p:spPr>
          <a:xfrm>
            <a:off x="8995637" y="2122582"/>
            <a:ext cx="1012521" cy="400110"/>
          </a:xfrm>
          <a:prstGeom prst="rect">
            <a:avLst/>
          </a:prstGeom>
          <a:noFill/>
        </p:spPr>
        <p:txBody>
          <a:bodyPr wrap="none" rtlCol="0">
            <a:spAutoFit/>
          </a:bodyPr>
          <a:lstStyle/>
          <a:p>
            <a:r>
              <a:rPr lang="en-US" sz="2000" b="1" dirty="0">
                <a:solidFill>
                  <a:schemeClr val="bg2">
                    <a:lumMod val="50000"/>
                  </a:schemeClr>
                </a:solidFill>
                <a:cs typeface="Lato Regular"/>
              </a:rPr>
              <a:t>RStudio</a:t>
            </a:r>
            <a:endParaRPr lang="id-ID" sz="1600" b="1" dirty="0">
              <a:solidFill>
                <a:schemeClr val="bg2">
                  <a:lumMod val="50000"/>
                </a:schemeClr>
              </a:solidFill>
              <a:cs typeface="Lato Regular"/>
            </a:endParaRPr>
          </a:p>
        </p:txBody>
      </p:sp>
      <p:sp>
        <p:nvSpPr>
          <p:cNvPr id="229" name="TextBox 228"/>
          <p:cNvSpPr txBox="1"/>
          <p:nvPr/>
        </p:nvSpPr>
        <p:spPr>
          <a:xfrm>
            <a:off x="8995636" y="2464922"/>
            <a:ext cx="2877183" cy="1323439"/>
          </a:xfrm>
          <a:prstGeom prst="rect">
            <a:avLst/>
          </a:prstGeom>
          <a:noFill/>
        </p:spPr>
        <p:txBody>
          <a:bodyPr wrap="square" rtlCol="0">
            <a:spAutoFit/>
          </a:bodyPr>
          <a:lstStyle/>
          <a:p>
            <a:pPr algn="just"/>
            <a:r>
              <a:rPr lang="en-US" sz="1600" dirty="0">
                <a:solidFill>
                  <a:schemeClr val="bg2">
                    <a:lumMod val="10000"/>
                  </a:schemeClr>
                </a:solidFill>
                <a:latin typeface="Maiandra GD" panose="020E0502030308020204" pitchFamily="34" charset="0"/>
                <a:cs typeface="Lato Light"/>
              </a:rPr>
              <a:t>Poisson regression analysis was conducted using RStudio.</a:t>
            </a:r>
          </a:p>
          <a:p>
            <a:pPr algn="just"/>
            <a:r>
              <a:rPr lang="en-US" sz="1600" dirty="0">
                <a:solidFill>
                  <a:schemeClr val="bg2">
                    <a:lumMod val="10000"/>
                  </a:schemeClr>
                </a:solidFill>
                <a:latin typeface="Maiandra GD" panose="020E0502030308020204" pitchFamily="34" charset="0"/>
                <a:cs typeface="Lato Light"/>
              </a:rPr>
              <a:t>All the data preparation steps on initial crime events table are processed by RStudio.</a:t>
            </a:r>
          </a:p>
        </p:txBody>
      </p:sp>
      <p:sp>
        <p:nvSpPr>
          <p:cNvPr id="230" name="TextBox 229"/>
          <p:cNvSpPr txBox="1"/>
          <p:nvPr/>
        </p:nvSpPr>
        <p:spPr>
          <a:xfrm>
            <a:off x="1375557" y="4700324"/>
            <a:ext cx="1890582" cy="400110"/>
          </a:xfrm>
          <a:prstGeom prst="rect">
            <a:avLst/>
          </a:prstGeom>
          <a:noFill/>
        </p:spPr>
        <p:txBody>
          <a:bodyPr wrap="none" rtlCol="0">
            <a:spAutoFit/>
          </a:bodyPr>
          <a:lstStyle/>
          <a:p>
            <a:pPr algn="r"/>
            <a:r>
              <a:rPr lang="en-US" sz="2000" b="1" dirty="0">
                <a:solidFill>
                  <a:schemeClr val="bg2">
                    <a:lumMod val="50000"/>
                  </a:schemeClr>
                </a:solidFill>
                <a:cs typeface="Lato Regular"/>
              </a:rPr>
              <a:t>ArcGIS software</a:t>
            </a:r>
            <a:endParaRPr lang="id-ID" sz="2000" b="1" dirty="0">
              <a:solidFill>
                <a:schemeClr val="bg2">
                  <a:lumMod val="50000"/>
                </a:schemeClr>
              </a:solidFill>
              <a:cs typeface="Lato Regular"/>
            </a:endParaRPr>
          </a:p>
        </p:txBody>
      </p:sp>
      <p:sp>
        <p:nvSpPr>
          <p:cNvPr id="231" name="TextBox 230"/>
          <p:cNvSpPr txBox="1"/>
          <p:nvPr/>
        </p:nvSpPr>
        <p:spPr>
          <a:xfrm>
            <a:off x="404228" y="5244301"/>
            <a:ext cx="3333362" cy="1323439"/>
          </a:xfrm>
          <a:prstGeom prst="rect">
            <a:avLst/>
          </a:prstGeom>
          <a:noFill/>
        </p:spPr>
        <p:txBody>
          <a:bodyPr wrap="square" rtlCol="0">
            <a:spAutoFit/>
          </a:bodyPr>
          <a:lstStyle/>
          <a:p>
            <a:pPr algn="just"/>
            <a:r>
              <a:rPr lang="en-US" sz="1600" dirty="0">
                <a:solidFill>
                  <a:schemeClr val="bg2">
                    <a:lumMod val="10000"/>
                  </a:schemeClr>
                </a:solidFill>
                <a:latin typeface="Maiandra GD" panose="020E0502030308020204" pitchFamily="34" charset="0"/>
                <a:cs typeface="Lato Light"/>
              </a:rPr>
              <a:t>Illustrate spatial distribution of crime events. Amount of crime events in each centroid was calculated for all data and different temporal categories.</a:t>
            </a:r>
          </a:p>
        </p:txBody>
      </p:sp>
      <p:sp>
        <p:nvSpPr>
          <p:cNvPr id="232" name="TextBox 231"/>
          <p:cNvSpPr txBox="1"/>
          <p:nvPr/>
        </p:nvSpPr>
        <p:spPr>
          <a:xfrm>
            <a:off x="9063968" y="4652486"/>
            <a:ext cx="686406" cy="400110"/>
          </a:xfrm>
          <a:prstGeom prst="rect">
            <a:avLst/>
          </a:prstGeom>
          <a:noFill/>
        </p:spPr>
        <p:txBody>
          <a:bodyPr wrap="none" rtlCol="0">
            <a:spAutoFit/>
          </a:bodyPr>
          <a:lstStyle/>
          <a:p>
            <a:r>
              <a:rPr lang="en-US" sz="2000" b="1" dirty="0">
                <a:solidFill>
                  <a:schemeClr val="bg2">
                    <a:lumMod val="50000"/>
                  </a:schemeClr>
                </a:solidFill>
                <a:cs typeface="Lato Regular"/>
              </a:rPr>
              <a:t>SPSS</a:t>
            </a:r>
            <a:endParaRPr lang="id-ID" sz="2000" b="1" dirty="0">
              <a:solidFill>
                <a:schemeClr val="bg2">
                  <a:lumMod val="50000"/>
                </a:schemeClr>
              </a:solidFill>
              <a:cs typeface="Lato Regular"/>
            </a:endParaRPr>
          </a:p>
        </p:txBody>
      </p:sp>
      <p:sp>
        <p:nvSpPr>
          <p:cNvPr id="233" name="TextBox 232"/>
          <p:cNvSpPr txBox="1"/>
          <p:nvPr/>
        </p:nvSpPr>
        <p:spPr>
          <a:xfrm>
            <a:off x="9051776" y="4970442"/>
            <a:ext cx="2908576" cy="1077218"/>
          </a:xfrm>
          <a:prstGeom prst="rect">
            <a:avLst/>
          </a:prstGeom>
          <a:noFill/>
        </p:spPr>
        <p:txBody>
          <a:bodyPr wrap="square" rtlCol="0">
            <a:spAutoFit/>
          </a:bodyPr>
          <a:lstStyle/>
          <a:p>
            <a:pPr algn="just"/>
            <a:r>
              <a:rPr lang="en-US" sz="1600" dirty="0">
                <a:solidFill>
                  <a:schemeClr val="bg2">
                    <a:lumMod val="10000"/>
                  </a:schemeClr>
                </a:solidFill>
                <a:latin typeface="Maiandra GD" panose="020E0502030308020204" pitchFamily="34" charset="0"/>
                <a:cs typeface="Lato Light"/>
              </a:rPr>
              <a:t>Creating Models to summarize the understanding of the crime events trends in Tartu.</a:t>
            </a:r>
          </a:p>
          <a:p>
            <a:pPr algn="just"/>
            <a:r>
              <a:rPr lang="en-US" sz="1600" dirty="0">
                <a:solidFill>
                  <a:schemeClr val="bg2">
                    <a:lumMod val="10000"/>
                  </a:schemeClr>
                </a:solidFill>
                <a:latin typeface="Maiandra GD" panose="020E0502030308020204" pitchFamily="34" charset="0"/>
                <a:cs typeface="Lato Light"/>
              </a:rPr>
              <a:t>Same results as </a:t>
            </a:r>
            <a:r>
              <a:rPr lang="en-US" sz="1600" dirty="0" err="1">
                <a:solidFill>
                  <a:schemeClr val="bg2">
                    <a:lumMod val="10000"/>
                  </a:schemeClr>
                </a:solidFill>
                <a:latin typeface="Maiandra GD" panose="020E0502030308020204" pitchFamily="34" charset="0"/>
                <a:cs typeface="Lato Light"/>
              </a:rPr>
              <a:t>Rstudio</a:t>
            </a:r>
            <a:r>
              <a:rPr lang="en-US" sz="1600" dirty="0">
                <a:solidFill>
                  <a:schemeClr val="bg2">
                    <a:lumMod val="10000"/>
                  </a:schemeClr>
                </a:solidFill>
                <a:latin typeface="Maiandra GD" panose="020E0502030308020204" pitchFamily="34" charset="0"/>
                <a:cs typeface="Lato Light"/>
              </a:rPr>
              <a:t>.</a:t>
            </a:r>
          </a:p>
        </p:txBody>
      </p:sp>
      <p:grpSp>
        <p:nvGrpSpPr>
          <p:cNvPr id="234" name="Group 233"/>
          <p:cNvGrpSpPr/>
          <p:nvPr/>
        </p:nvGrpSpPr>
        <p:grpSpPr>
          <a:xfrm>
            <a:off x="3433134" y="2269488"/>
            <a:ext cx="277647" cy="276819"/>
            <a:chOff x="2138511" y="2464802"/>
            <a:chExt cx="354012" cy="352956"/>
          </a:xfrm>
          <a:solidFill>
            <a:schemeClr val="accent1"/>
          </a:solidFill>
        </p:grpSpPr>
        <p:sp>
          <p:nvSpPr>
            <p:cNvPr id="235" name="Oval 234"/>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6" name="Freeform 23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37" name="Group 236"/>
          <p:cNvGrpSpPr/>
          <p:nvPr/>
        </p:nvGrpSpPr>
        <p:grpSpPr>
          <a:xfrm>
            <a:off x="8638718" y="4824207"/>
            <a:ext cx="277647" cy="276819"/>
            <a:chOff x="2138511" y="2464802"/>
            <a:chExt cx="354012" cy="352956"/>
          </a:xfrm>
          <a:solidFill>
            <a:schemeClr val="accent4"/>
          </a:solidFill>
        </p:grpSpPr>
        <p:sp>
          <p:nvSpPr>
            <p:cNvPr id="238" name="Oval 237"/>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23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40" name="Group 239"/>
          <p:cNvGrpSpPr/>
          <p:nvPr/>
        </p:nvGrpSpPr>
        <p:grpSpPr>
          <a:xfrm>
            <a:off x="8591128" y="2283792"/>
            <a:ext cx="277647" cy="276819"/>
            <a:chOff x="2138511" y="2464802"/>
            <a:chExt cx="354012" cy="352956"/>
          </a:xfrm>
          <a:solidFill>
            <a:schemeClr val="accent2"/>
          </a:solidFill>
        </p:grpSpPr>
        <p:sp>
          <p:nvSpPr>
            <p:cNvPr id="241" name="Oval 24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2" name="Freeform 24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43" name="Group 242"/>
          <p:cNvGrpSpPr/>
          <p:nvPr/>
        </p:nvGrpSpPr>
        <p:grpSpPr>
          <a:xfrm>
            <a:off x="1596005" y="12186"/>
            <a:ext cx="9623665" cy="1042047"/>
            <a:chOff x="1596005" y="12186"/>
            <a:chExt cx="9623665" cy="1042047"/>
          </a:xfrm>
        </p:grpSpPr>
        <p:pic>
          <p:nvPicPr>
            <p:cNvPr id="244" name="Picture 243">
              <a:extLst>
                <a:ext uri="{FF2B5EF4-FFF2-40B4-BE49-F238E27FC236}">
                  <a16:creationId xmlns:a16="http://schemas.microsoft.com/office/drawing/2014/main" id="{59BC62CD-6FF0-4B76-8025-2BBD2EB79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017" y="599156"/>
              <a:ext cx="1350150" cy="284931"/>
            </a:xfrm>
            <a:prstGeom prst="rect">
              <a:avLst/>
            </a:prstGeom>
          </p:spPr>
        </p:pic>
        <p:pic>
          <p:nvPicPr>
            <p:cNvPr id="245" name="Picture 244">
              <a:extLst>
                <a:ext uri="{FF2B5EF4-FFF2-40B4-BE49-F238E27FC236}">
                  <a16:creationId xmlns:a16="http://schemas.microsoft.com/office/drawing/2014/main" id="{919DFB66-3DDD-49DC-83B7-70D041930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214" y="429013"/>
              <a:ext cx="619521" cy="625220"/>
            </a:xfrm>
            <a:prstGeom prst="rect">
              <a:avLst/>
            </a:prstGeom>
          </p:spPr>
        </p:pic>
        <p:sp>
          <p:nvSpPr>
            <p:cNvPr id="246" name="テキスト プレースホルダー 23">
              <a:extLst>
                <a:ext uri="{FF2B5EF4-FFF2-40B4-BE49-F238E27FC236}">
                  <a16:creationId xmlns:a16="http://schemas.microsoft.com/office/drawing/2014/main" id="{D7549700-8220-4886-A54B-29D4EC76870D}"/>
                </a:ext>
              </a:extLst>
            </p:cNvPr>
            <p:cNvSpPr txBox="1">
              <a:spLocks/>
            </p:cNvSpPr>
            <p:nvPr/>
          </p:nvSpPr>
          <p:spPr>
            <a:xfrm>
              <a:off x="1596005" y="12186"/>
              <a:ext cx="9623665" cy="38380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kumimoji="1" lang="en-US" altLang="ja-JP" sz="1900" b="1" dirty="0">
                  <a:latin typeface="Maiandra GD" panose="020E0502030308020204" pitchFamily="34" charset="0"/>
                </a:rPr>
                <a:t>Overview               </a:t>
              </a:r>
              <a:r>
                <a:rPr kumimoji="1" lang="en-US" altLang="ja-JP" sz="1900" b="1" dirty="0">
                  <a:solidFill>
                    <a:srgbClr val="ED7D31"/>
                  </a:solidFill>
                  <a:latin typeface="Maiandra GD" panose="020E0502030308020204" pitchFamily="34" charset="0"/>
                </a:rPr>
                <a:t>Data/Methods</a:t>
              </a:r>
              <a:r>
                <a:rPr kumimoji="1" lang="en-US" altLang="ja-JP" sz="1900" b="1" dirty="0">
                  <a:latin typeface="Maiandra GD" panose="020E0502030308020204" pitchFamily="34" charset="0"/>
                </a:rPr>
                <a:t>                  Results                     </a:t>
              </a:r>
              <a:r>
                <a:rPr kumimoji="1" lang="en-US" altLang="ja-JP" sz="1900" b="1" dirty="0">
                  <a:solidFill>
                    <a:schemeClr val="accent5">
                      <a:lumMod val="75000"/>
                    </a:schemeClr>
                  </a:solidFill>
                  <a:latin typeface="Maiandra GD" panose="020E0502030308020204" pitchFamily="34" charset="0"/>
                </a:rPr>
                <a:t>Discussion</a:t>
              </a:r>
              <a:endParaRPr kumimoji="1" lang="ja-JP" altLang="en-US" sz="1900" b="1" dirty="0">
                <a:solidFill>
                  <a:schemeClr val="accent5">
                    <a:lumMod val="75000"/>
                  </a:schemeClr>
                </a:solidFill>
                <a:latin typeface="Maiandra GD" panose="020E0502030308020204" pitchFamily="34" charset="0"/>
              </a:endParaRPr>
            </a:p>
          </p:txBody>
        </p:sp>
        <p:pic>
          <p:nvPicPr>
            <p:cNvPr id="247" name="Picture 246">
              <a:extLst>
                <a:ext uri="{FF2B5EF4-FFF2-40B4-BE49-F238E27FC236}">
                  <a16:creationId xmlns:a16="http://schemas.microsoft.com/office/drawing/2014/main" id="{14812A7D-DAE1-4F2F-8267-96284BC13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52" y="599156"/>
              <a:ext cx="1350150" cy="284931"/>
            </a:xfrm>
            <a:prstGeom prst="rect">
              <a:avLst/>
            </a:prstGeom>
          </p:spPr>
        </p:pic>
        <p:pic>
          <p:nvPicPr>
            <p:cNvPr id="248" name="Picture 247">
              <a:extLst>
                <a:ext uri="{FF2B5EF4-FFF2-40B4-BE49-F238E27FC236}">
                  <a16:creationId xmlns:a16="http://schemas.microsoft.com/office/drawing/2014/main" id="{9BA5D1BB-4F2D-4507-8F23-E66461D23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449" y="429013"/>
              <a:ext cx="619521" cy="625220"/>
            </a:xfrm>
            <a:prstGeom prst="rect">
              <a:avLst/>
            </a:prstGeom>
          </p:spPr>
        </p:pic>
        <p:pic>
          <p:nvPicPr>
            <p:cNvPr id="249" name="Picture 248">
              <a:extLst>
                <a:ext uri="{FF2B5EF4-FFF2-40B4-BE49-F238E27FC236}">
                  <a16:creationId xmlns:a16="http://schemas.microsoft.com/office/drawing/2014/main" id="{47B58B36-CEEC-4F86-AC91-DA00B8C03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87" y="599156"/>
              <a:ext cx="1350150" cy="284931"/>
            </a:xfrm>
            <a:prstGeom prst="rect">
              <a:avLst/>
            </a:prstGeom>
          </p:spPr>
        </p:pic>
        <p:pic>
          <p:nvPicPr>
            <p:cNvPr id="250" name="Picture 249">
              <a:extLst>
                <a:ext uri="{FF2B5EF4-FFF2-40B4-BE49-F238E27FC236}">
                  <a16:creationId xmlns:a16="http://schemas.microsoft.com/office/drawing/2014/main" id="{B79E5A27-47EC-42C2-9595-CBA7F6F86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84" y="429013"/>
              <a:ext cx="619521" cy="625220"/>
            </a:xfrm>
            <a:prstGeom prst="rect">
              <a:avLst/>
            </a:prstGeom>
          </p:spPr>
        </p:pic>
        <p:pic>
          <p:nvPicPr>
            <p:cNvPr id="251" name="Picture 250">
              <a:extLst>
                <a:ext uri="{FF2B5EF4-FFF2-40B4-BE49-F238E27FC236}">
                  <a16:creationId xmlns:a16="http://schemas.microsoft.com/office/drawing/2014/main" id="{8F8662B3-675D-427E-AFDA-31F251C7F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919" y="429012"/>
              <a:ext cx="619521" cy="625220"/>
            </a:xfrm>
            <a:prstGeom prst="rect">
              <a:avLst/>
            </a:prstGeom>
          </p:spPr>
        </p:pic>
        <p:sp>
          <p:nvSpPr>
            <p:cNvPr id="252" name="Flowchart: Connector 251">
              <a:extLst>
                <a:ext uri="{FF2B5EF4-FFF2-40B4-BE49-F238E27FC236}">
                  <a16:creationId xmlns:a16="http://schemas.microsoft.com/office/drawing/2014/main" id="{D3463EDF-2158-4901-B4E1-56840C516D14}"/>
                </a:ext>
              </a:extLst>
            </p:cNvPr>
            <p:cNvSpPr/>
            <p:nvPr/>
          </p:nvSpPr>
          <p:spPr>
            <a:xfrm>
              <a:off x="4353712" y="439950"/>
              <a:ext cx="619520" cy="601582"/>
            </a:xfrm>
            <a:prstGeom prst="flowChartConnector">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253" name="Rectangle 252"/>
          <p:cNvSpPr/>
          <p:nvPr/>
        </p:nvSpPr>
        <p:spPr>
          <a:xfrm>
            <a:off x="525719" y="1387234"/>
            <a:ext cx="4986333" cy="523220"/>
          </a:xfrm>
          <a:prstGeom prst="rect">
            <a:avLst/>
          </a:prstGeom>
        </p:spPr>
        <p:txBody>
          <a:bodyPr wrap="square">
            <a:spAutoFit/>
          </a:bodyPr>
          <a:lstStyle/>
          <a:p>
            <a:pPr algn="just"/>
            <a:r>
              <a:rPr lang="en-US" sz="2800" b="1" dirty="0">
                <a:latin typeface="Maiandra GD" panose="020E0502030308020204" pitchFamily="34" charset="0"/>
              </a:rPr>
              <a:t>Used methods of analysis</a:t>
            </a:r>
          </a:p>
        </p:txBody>
      </p:sp>
      <p:sp>
        <p:nvSpPr>
          <p:cNvPr id="7" name="Rounded Rectangle 6"/>
          <p:cNvSpPr/>
          <p:nvPr/>
        </p:nvSpPr>
        <p:spPr>
          <a:xfrm rot="19055779">
            <a:off x="4395675" y="2681952"/>
            <a:ext cx="1515678" cy="373627"/>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p:cNvSpPr/>
          <p:nvPr/>
        </p:nvSpPr>
        <p:spPr>
          <a:xfrm rot="2532706">
            <a:off x="6339452" y="2666674"/>
            <a:ext cx="1364487" cy="373627"/>
          </a:xfrm>
          <a:prstGeom prst="round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p:cNvSpPr/>
          <p:nvPr/>
        </p:nvSpPr>
        <p:spPr>
          <a:xfrm rot="7896472">
            <a:off x="6480680" y="4604269"/>
            <a:ext cx="1115566" cy="37362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ounded Rectangle 255"/>
          <p:cNvSpPr/>
          <p:nvPr/>
        </p:nvSpPr>
        <p:spPr>
          <a:xfrm rot="3224467">
            <a:off x="4537021" y="4566975"/>
            <a:ext cx="1115566" cy="373627"/>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0421" y="2672480"/>
            <a:ext cx="419224" cy="411587"/>
          </a:xfrm>
          <a:prstGeom prst="rect">
            <a:avLst/>
          </a:prstGeom>
        </p:spPr>
      </p:pic>
      <p:pic>
        <p:nvPicPr>
          <p:cNvPr id="258" name="Picture 2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1737" y="2620260"/>
            <a:ext cx="493042" cy="431412"/>
          </a:xfrm>
          <a:prstGeom prst="rect">
            <a:avLst/>
          </a:prstGeom>
        </p:spPr>
      </p:pic>
      <p:pic>
        <p:nvPicPr>
          <p:cNvPr id="260" name="Picture 2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1071" y="4584749"/>
            <a:ext cx="475868" cy="47586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22687" y="4490064"/>
            <a:ext cx="516661" cy="516661"/>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87895" y="3351317"/>
            <a:ext cx="982962" cy="982962"/>
          </a:xfrm>
          <a:prstGeom prst="rect">
            <a:avLst/>
          </a:prstGeom>
        </p:spPr>
      </p:pic>
    </p:spTree>
    <p:extLst>
      <p:ext uri="{BB962C8B-B14F-4D97-AF65-F5344CB8AC3E}">
        <p14:creationId xmlns:p14="http://schemas.microsoft.com/office/powerpoint/2010/main" val="1108833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565337" y="2068450"/>
            <a:ext cx="6378576" cy="4337050"/>
            <a:chOff x="2565337" y="2068450"/>
            <a:chExt cx="6378576" cy="4337050"/>
          </a:xfrm>
        </p:grpSpPr>
        <p:sp>
          <p:nvSpPr>
            <p:cNvPr id="25" name="Freeform 197"/>
            <p:cNvSpPr>
              <a:spLocks/>
            </p:cNvSpPr>
            <p:nvPr/>
          </p:nvSpPr>
          <p:spPr bwMode="auto">
            <a:xfrm>
              <a:off x="5379975" y="2068450"/>
              <a:ext cx="3563938" cy="2079625"/>
            </a:xfrm>
            <a:custGeom>
              <a:avLst/>
              <a:gdLst>
                <a:gd name="T0" fmla="*/ 1636 w 2245"/>
                <a:gd name="T1" fmla="*/ 0 h 1310"/>
                <a:gd name="T2" fmla="*/ 0 w 2245"/>
                <a:gd name="T3" fmla="*/ 0 h 1310"/>
                <a:gd name="T4" fmla="*/ 610 w 2245"/>
                <a:gd name="T5" fmla="*/ 1310 h 1310"/>
                <a:gd name="T6" fmla="*/ 2245 w 2245"/>
                <a:gd name="T7" fmla="*/ 1310 h 1310"/>
                <a:gd name="T8" fmla="*/ 1636 w 2245"/>
                <a:gd name="T9" fmla="*/ 0 h 1310"/>
              </a:gdLst>
              <a:ahLst/>
              <a:cxnLst>
                <a:cxn ang="0">
                  <a:pos x="T0" y="T1"/>
                </a:cxn>
                <a:cxn ang="0">
                  <a:pos x="T2" y="T3"/>
                </a:cxn>
                <a:cxn ang="0">
                  <a:pos x="T4" y="T5"/>
                </a:cxn>
                <a:cxn ang="0">
                  <a:pos x="T6" y="T7"/>
                </a:cxn>
                <a:cxn ang="0">
                  <a:pos x="T8" y="T9"/>
                </a:cxn>
              </a:cxnLst>
              <a:rect l="0" t="0" r="r" b="b"/>
              <a:pathLst>
                <a:path w="2245" h="1310">
                  <a:moveTo>
                    <a:pt x="1636" y="0"/>
                  </a:moveTo>
                  <a:lnTo>
                    <a:pt x="0" y="0"/>
                  </a:lnTo>
                  <a:lnTo>
                    <a:pt x="610" y="1310"/>
                  </a:lnTo>
                  <a:lnTo>
                    <a:pt x="2245" y="1310"/>
                  </a:lnTo>
                  <a:lnTo>
                    <a:pt x="163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98"/>
            <p:cNvSpPr>
              <a:spLocks/>
            </p:cNvSpPr>
            <p:nvPr/>
          </p:nvSpPr>
          <p:spPr bwMode="auto">
            <a:xfrm>
              <a:off x="2565337" y="4325875"/>
              <a:ext cx="3563938" cy="2079625"/>
            </a:xfrm>
            <a:custGeom>
              <a:avLst/>
              <a:gdLst>
                <a:gd name="T0" fmla="*/ 609 w 2245"/>
                <a:gd name="T1" fmla="*/ 1310 h 1310"/>
                <a:gd name="T2" fmla="*/ 2245 w 2245"/>
                <a:gd name="T3" fmla="*/ 1310 h 1310"/>
                <a:gd name="T4" fmla="*/ 1635 w 2245"/>
                <a:gd name="T5" fmla="*/ 0 h 1310"/>
                <a:gd name="T6" fmla="*/ 0 w 2245"/>
                <a:gd name="T7" fmla="*/ 0 h 1310"/>
                <a:gd name="T8" fmla="*/ 609 w 2245"/>
                <a:gd name="T9" fmla="*/ 1310 h 1310"/>
              </a:gdLst>
              <a:ahLst/>
              <a:cxnLst>
                <a:cxn ang="0">
                  <a:pos x="T0" y="T1"/>
                </a:cxn>
                <a:cxn ang="0">
                  <a:pos x="T2" y="T3"/>
                </a:cxn>
                <a:cxn ang="0">
                  <a:pos x="T4" y="T5"/>
                </a:cxn>
                <a:cxn ang="0">
                  <a:pos x="T6" y="T7"/>
                </a:cxn>
                <a:cxn ang="0">
                  <a:pos x="T8" y="T9"/>
                </a:cxn>
              </a:cxnLst>
              <a:rect l="0" t="0" r="r" b="b"/>
              <a:pathLst>
                <a:path w="2245" h="1310">
                  <a:moveTo>
                    <a:pt x="609" y="1310"/>
                  </a:moveTo>
                  <a:lnTo>
                    <a:pt x="2245" y="1310"/>
                  </a:lnTo>
                  <a:lnTo>
                    <a:pt x="1635" y="0"/>
                  </a:lnTo>
                  <a:lnTo>
                    <a:pt x="0" y="0"/>
                  </a:lnTo>
                  <a:lnTo>
                    <a:pt x="609" y="131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99"/>
            <p:cNvSpPr>
              <a:spLocks/>
            </p:cNvSpPr>
            <p:nvPr/>
          </p:nvSpPr>
          <p:spPr bwMode="auto">
            <a:xfrm>
              <a:off x="5379975" y="4325875"/>
              <a:ext cx="3563938" cy="2079625"/>
            </a:xfrm>
            <a:custGeom>
              <a:avLst/>
              <a:gdLst>
                <a:gd name="T0" fmla="*/ 1636 w 2245"/>
                <a:gd name="T1" fmla="*/ 1310 h 1310"/>
                <a:gd name="T2" fmla="*/ 0 w 2245"/>
                <a:gd name="T3" fmla="*/ 1310 h 1310"/>
                <a:gd name="T4" fmla="*/ 610 w 2245"/>
                <a:gd name="T5" fmla="*/ 0 h 1310"/>
                <a:gd name="T6" fmla="*/ 2245 w 2245"/>
                <a:gd name="T7" fmla="*/ 0 h 1310"/>
                <a:gd name="T8" fmla="*/ 1636 w 2245"/>
                <a:gd name="T9" fmla="*/ 1310 h 1310"/>
              </a:gdLst>
              <a:ahLst/>
              <a:cxnLst>
                <a:cxn ang="0">
                  <a:pos x="T0" y="T1"/>
                </a:cxn>
                <a:cxn ang="0">
                  <a:pos x="T2" y="T3"/>
                </a:cxn>
                <a:cxn ang="0">
                  <a:pos x="T4" y="T5"/>
                </a:cxn>
                <a:cxn ang="0">
                  <a:pos x="T6" y="T7"/>
                </a:cxn>
                <a:cxn ang="0">
                  <a:pos x="T8" y="T9"/>
                </a:cxn>
              </a:cxnLst>
              <a:rect l="0" t="0" r="r" b="b"/>
              <a:pathLst>
                <a:path w="2245" h="1310">
                  <a:moveTo>
                    <a:pt x="1636" y="1310"/>
                  </a:moveTo>
                  <a:lnTo>
                    <a:pt x="0" y="1310"/>
                  </a:lnTo>
                  <a:lnTo>
                    <a:pt x="610" y="0"/>
                  </a:lnTo>
                  <a:lnTo>
                    <a:pt x="2245" y="0"/>
                  </a:lnTo>
                  <a:lnTo>
                    <a:pt x="1636" y="131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200"/>
            <p:cNvSpPr>
              <a:spLocks noChangeArrowheads="1"/>
            </p:cNvSpPr>
            <p:nvPr/>
          </p:nvSpPr>
          <p:spPr bwMode="auto">
            <a:xfrm>
              <a:off x="8166038" y="2820925"/>
              <a:ext cx="574675" cy="5746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01"/>
            <p:cNvSpPr>
              <a:spLocks noEditPoints="1"/>
            </p:cNvSpPr>
            <p:nvPr/>
          </p:nvSpPr>
          <p:spPr bwMode="auto">
            <a:xfrm>
              <a:off x="8153338" y="2808225"/>
              <a:ext cx="600075" cy="600075"/>
            </a:xfrm>
            <a:custGeom>
              <a:avLst/>
              <a:gdLst>
                <a:gd name="T0" fmla="*/ 94 w 189"/>
                <a:gd name="T1" fmla="*/ 189 h 189"/>
                <a:gd name="T2" fmla="*/ 0 w 189"/>
                <a:gd name="T3" fmla="*/ 94 h 189"/>
                <a:gd name="T4" fmla="*/ 94 w 189"/>
                <a:gd name="T5" fmla="*/ 0 h 189"/>
                <a:gd name="T6" fmla="*/ 189 w 189"/>
                <a:gd name="T7" fmla="*/ 94 h 189"/>
                <a:gd name="T8" fmla="*/ 94 w 189"/>
                <a:gd name="T9" fmla="*/ 189 h 189"/>
                <a:gd name="T10" fmla="*/ 94 w 189"/>
                <a:gd name="T11" fmla="*/ 8 h 189"/>
                <a:gd name="T12" fmla="*/ 33 w 189"/>
                <a:gd name="T13" fmla="*/ 33 h 189"/>
                <a:gd name="T14" fmla="*/ 8 w 189"/>
                <a:gd name="T15" fmla="*/ 94 h 189"/>
                <a:gd name="T16" fmla="*/ 94 w 189"/>
                <a:gd name="T17" fmla="*/ 181 h 189"/>
                <a:gd name="T18" fmla="*/ 181 w 189"/>
                <a:gd name="T19" fmla="*/ 94 h 189"/>
                <a:gd name="T20" fmla="*/ 94 w 189"/>
                <a:gd name="T21"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89">
                  <a:moveTo>
                    <a:pt x="94" y="189"/>
                  </a:moveTo>
                  <a:cubicBezTo>
                    <a:pt x="42" y="189"/>
                    <a:pt x="0" y="147"/>
                    <a:pt x="0" y="94"/>
                  </a:cubicBezTo>
                  <a:cubicBezTo>
                    <a:pt x="0" y="42"/>
                    <a:pt x="42" y="0"/>
                    <a:pt x="94" y="0"/>
                  </a:cubicBezTo>
                  <a:cubicBezTo>
                    <a:pt x="146" y="0"/>
                    <a:pt x="189" y="42"/>
                    <a:pt x="189" y="94"/>
                  </a:cubicBezTo>
                  <a:cubicBezTo>
                    <a:pt x="189" y="147"/>
                    <a:pt x="146" y="189"/>
                    <a:pt x="94" y="189"/>
                  </a:cubicBezTo>
                  <a:close/>
                  <a:moveTo>
                    <a:pt x="94" y="8"/>
                  </a:moveTo>
                  <a:cubicBezTo>
                    <a:pt x="71" y="8"/>
                    <a:pt x="49" y="17"/>
                    <a:pt x="33" y="33"/>
                  </a:cubicBezTo>
                  <a:cubicBezTo>
                    <a:pt x="17" y="49"/>
                    <a:pt x="8" y="71"/>
                    <a:pt x="8" y="94"/>
                  </a:cubicBezTo>
                  <a:cubicBezTo>
                    <a:pt x="8" y="142"/>
                    <a:pt x="46" y="181"/>
                    <a:pt x="94" y="181"/>
                  </a:cubicBezTo>
                  <a:cubicBezTo>
                    <a:pt x="142" y="181"/>
                    <a:pt x="181" y="142"/>
                    <a:pt x="181" y="94"/>
                  </a:cubicBezTo>
                  <a:cubicBezTo>
                    <a:pt x="181" y="47"/>
                    <a:pt x="142" y="8"/>
                    <a:pt x="94"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203"/>
            <p:cNvSpPr>
              <a:spLocks noChangeArrowheads="1"/>
            </p:cNvSpPr>
            <p:nvPr/>
          </p:nvSpPr>
          <p:spPr bwMode="auto">
            <a:xfrm>
              <a:off x="2759012" y="5078349"/>
              <a:ext cx="577850" cy="5778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04"/>
            <p:cNvSpPr>
              <a:spLocks noEditPoints="1"/>
            </p:cNvSpPr>
            <p:nvPr/>
          </p:nvSpPr>
          <p:spPr bwMode="auto">
            <a:xfrm>
              <a:off x="2746312" y="5065649"/>
              <a:ext cx="603250" cy="603250"/>
            </a:xfrm>
            <a:custGeom>
              <a:avLst/>
              <a:gdLst>
                <a:gd name="T0" fmla="*/ 95 w 190"/>
                <a:gd name="T1" fmla="*/ 190 h 190"/>
                <a:gd name="T2" fmla="*/ 0 w 190"/>
                <a:gd name="T3" fmla="*/ 95 h 190"/>
                <a:gd name="T4" fmla="*/ 95 w 190"/>
                <a:gd name="T5" fmla="*/ 0 h 190"/>
                <a:gd name="T6" fmla="*/ 190 w 190"/>
                <a:gd name="T7" fmla="*/ 95 h 190"/>
                <a:gd name="T8" fmla="*/ 95 w 190"/>
                <a:gd name="T9" fmla="*/ 190 h 190"/>
                <a:gd name="T10" fmla="*/ 95 w 190"/>
                <a:gd name="T11" fmla="*/ 8 h 190"/>
                <a:gd name="T12" fmla="*/ 8 w 190"/>
                <a:gd name="T13" fmla="*/ 95 h 190"/>
                <a:gd name="T14" fmla="*/ 95 w 190"/>
                <a:gd name="T15" fmla="*/ 182 h 190"/>
                <a:gd name="T16" fmla="*/ 95 w 190"/>
                <a:gd name="T17" fmla="*/ 182 h 190"/>
                <a:gd name="T18" fmla="*/ 182 w 190"/>
                <a:gd name="T19" fmla="*/ 95 h 190"/>
                <a:gd name="T20" fmla="*/ 95 w 190"/>
                <a:gd name="T21"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90">
                  <a:moveTo>
                    <a:pt x="95" y="190"/>
                  </a:moveTo>
                  <a:cubicBezTo>
                    <a:pt x="43" y="190"/>
                    <a:pt x="0" y="147"/>
                    <a:pt x="0" y="95"/>
                  </a:cubicBezTo>
                  <a:cubicBezTo>
                    <a:pt x="0" y="43"/>
                    <a:pt x="43" y="0"/>
                    <a:pt x="95" y="0"/>
                  </a:cubicBezTo>
                  <a:cubicBezTo>
                    <a:pt x="147" y="0"/>
                    <a:pt x="190" y="43"/>
                    <a:pt x="190" y="95"/>
                  </a:cubicBezTo>
                  <a:cubicBezTo>
                    <a:pt x="190" y="147"/>
                    <a:pt x="147" y="190"/>
                    <a:pt x="95" y="190"/>
                  </a:cubicBezTo>
                  <a:close/>
                  <a:moveTo>
                    <a:pt x="95" y="8"/>
                  </a:moveTo>
                  <a:cubicBezTo>
                    <a:pt x="47" y="8"/>
                    <a:pt x="8" y="47"/>
                    <a:pt x="8" y="95"/>
                  </a:cubicBezTo>
                  <a:cubicBezTo>
                    <a:pt x="8" y="143"/>
                    <a:pt x="47" y="182"/>
                    <a:pt x="95" y="182"/>
                  </a:cubicBezTo>
                  <a:cubicBezTo>
                    <a:pt x="95" y="182"/>
                    <a:pt x="95" y="182"/>
                    <a:pt x="95" y="182"/>
                  </a:cubicBezTo>
                  <a:cubicBezTo>
                    <a:pt x="143" y="182"/>
                    <a:pt x="182" y="143"/>
                    <a:pt x="182" y="95"/>
                  </a:cubicBezTo>
                  <a:cubicBezTo>
                    <a:pt x="182" y="47"/>
                    <a:pt x="143" y="8"/>
                    <a:pt x="95"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05"/>
            <p:cNvSpPr>
              <a:spLocks noEditPoints="1"/>
            </p:cNvSpPr>
            <p:nvPr/>
          </p:nvSpPr>
          <p:spPr bwMode="auto">
            <a:xfrm>
              <a:off x="2895537" y="5237099"/>
              <a:ext cx="304800" cy="260350"/>
            </a:xfrm>
            <a:custGeom>
              <a:avLst/>
              <a:gdLst>
                <a:gd name="T0" fmla="*/ 34 w 96"/>
                <a:gd name="T1" fmla="*/ 53 h 82"/>
                <a:gd name="T2" fmla="*/ 34 w 96"/>
                <a:gd name="T3" fmla="*/ 82 h 82"/>
                <a:gd name="T4" fmla="*/ 55 w 96"/>
                <a:gd name="T5" fmla="*/ 82 h 82"/>
                <a:gd name="T6" fmla="*/ 55 w 96"/>
                <a:gd name="T7" fmla="*/ 56 h 82"/>
                <a:gd name="T8" fmla="*/ 46 w 96"/>
                <a:gd name="T9" fmla="*/ 65 h 82"/>
                <a:gd name="T10" fmla="*/ 34 w 96"/>
                <a:gd name="T11" fmla="*/ 53 h 82"/>
                <a:gd name="T12" fmla="*/ 4 w 96"/>
                <a:gd name="T13" fmla="*/ 78 h 82"/>
                <a:gd name="T14" fmla="*/ 8 w 96"/>
                <a:gd name="T15" fmla="*/ 82 h 82"/>
                <a:gd name="T16" fmla="*/ 25 w 96"/>
                <a:gd name="T17" fmla="*/ 82 h 82"/>
                <a:gd name="T18" fmla="*/ 25 w 96"/>
                <a:gd name="T19" fmla="*/ 44 h 82"/>
                <a:gd name="T20" fmla="*/ 4 w 96"/>
                <a:gd name="T21" fmla="*/ 66 h 82"/>
                <a:gd name="T22" fmla="*/ 4 w 96"/>
                <a:gd name="T23" fmla="*/ 78 h 82"/>
                <a:gd name="T24" fmla="*/ 77 w 96"/>
                <a:gd name="T25" fmla="*/ 2 h 82"/>
                <a:gd name="T26" fmla="*/ 73 w 96"/>
                <a:gd name="T27" fmla="*/ 6 h 82"/>
                <a:gd name="T28" fmla="*/ 77 w 96"/>
                <a:gd name="T29" fmla="*/ 9 h 82"/>
                <a:gd name="T30" fmla="*/ 82 w 96"/>
                <a:gd name="T31" fmla="*/ 9 h 82"/>
                <a:gd name="T32" fmla="*/ 46 w 96"/>
                <a:gd name="T33" fmla="*/ 44 h 82"/>
                <a:gd name="T34" fmla="*/ 25 w 96"/>
                <a:gd name="T35" fmla="*/ 24 h 82"/>
                <a:gd name="T36" fmla="*/ 1 w 96"/>
                <a:gd name="T37" fmla="*/ 48 h 82"/>
                <a:gd name="T38" fmla="*/ 1 w 96"/>
                <a:gd name="T39" fmla="*/ 53 h 82"/>
                <a:gd name="T40" fmla="*/ 7 w 96"/>
                <a:gd name="T41" fmla="*/ 53 h 82"/>
                <a:gd name="T42" fmla="*/ 25 w 96"/>
                <a:gd name="T43" fmla="*/ 35 h 82"/>
                <a:gd name="T44" fmla="*/ 46 w 96"/>
                <a:gd name="T45" fmla="*/ 55 h 82"/>
                <a:gd name="T46" fmla="*/ 87 w 96"/>
                <a:gd name="T47" fmla="*/ 14 h 82"/>
                <a:gd name="T48" fmla="*/ 87 w 96"/>
                <a:gd name="T49" fmla="*/ 19 h 82"/>
                <a:gd name="T50" fmla="*/ 90 w 96"/>
                <a:gd name="T51" fmla="*/ 23 h 82"/>
                <a:gd name="T52" fmla="*/ 90 w 96"/>
                <a:gd name="T53" fmla="*/ 23 h 82"/>
                <a:gd name="T54" fmla="*/ 94 w 96"/>
                <a:gd name="T55" fmla="*/ 19 h 82"/>
                <a:gd name="T56" fmla="*/ 96 w 96"/>
                <a:gd name="T57" fmla="*/ 0 h 82"/>
                <a:gd name="T58" fmla="*/ 77 w 96"/>
                <a:gd name="T59" fmla="*/ 2 h 82"/>
                <a:gd name="T60" fmla="*/ 64 w 96"/>
                <a:gd name="T61" fmla="*/ 47 h 82"/>
                <a:gd name="T62" fmla="*/ 64 w 96"/>
                <a:gd name="T63" fmla="*/ 82 h 82"/>
                <a:gd name="T64" fmla="*/ 82 w 96"/>
                <a:gd name="T65" fmla="*/ 82 h 82"/>
                <a:gd name="T66" fmla="*/ 85 w 96"/>
                <a:gd name="T67" fmla="*/ 78 h 82"/>
                <a:gd name="T68" fmla="*/ 85 w 96"/>
                <a:gd name="T69" fmla="*/ 44 h 82"/>
                <a:gd name="T70" fmla="*/ 85 w 96"/>
                <a:gd name="T71" fmla="*/ 26 h 82"/>
                <a:gd name="T72" fmla="*/ 67 w 96"/>
                <a:gd name="T73" fmla="*/ 44 h 82"/>
                <a:gd name="T74" fmla="*/ 64 w 96"/>
                <a:gd name="T75"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82">
                  <a:moveTo>
                    <a:pt x="34" y="53"/>
                  </a:moveTo>
                  <a:cubicBezTo>
                    <a:pt x="34" y="82"/>
                    <a:pt x="34" y="82"/>
                    <a:pt x="34" y="82"/>
                  </a:cubicBezTo>
                  <a:cubicBezTo>
                    <a:pt x="55" y="82"/>
                    <a:pt x="55" y="82"/>
                    <a:pt x="55" y="82"/>
                  </a:cubicBezTo>
                  <a:cubicBezTo>
                    <a:pt x="55" y="56"/>
                    <a:pt x="55" y="56"/>
                    <a:pt x="55" y="56"/>
                  </a:cubicBezTo>
                  <a:cubicBezTo>
                    <a:pt x="46" y="65"/>
                    <a:pt x="46" y="65"/>
                    <a:pt x="46" y="65"/>
                  </a:cubicBezTo>
                  <a:lnTo>
                    <a:pt x="34" y="53"/>
                  </a:lnTo>
                  <a:close/>
                  <a:moveTo>
                    <a:pt x="4" y="78"/>
                  </a:moveTo>
                  <a:cubicBezTo>
                    <a:pt x="4" y="80"/>
                    <a:pt x="6" y="82"/>
                    <a:pt x="8" y="82"/>
                  </a:cubicBezTo>
                  <a:cubicBezTo>
                    <a:pt x="25" y="82"/>
                    <a:pt x="25" y="82"/>
                    <a:pt x="25" y="82"/>
                  </a:cubicBezTo>
                  <a:cubicBezTo>
                    <a:pt x="25" y="44"/>
                    <a:pt x="25" y="44"/>
                    <a:pt x="25" y="44"/>
                  </a:cubicBezTo>
                  <a:cubicBezTo>
                    <a:pt x="4" y="66"/>
                    <a:pt x="4" y="66"/>
                    <a:pt x="4" y="66"/>
                  </a:cubicBezTo>
                  <a:lnTo>
                    <a:pt x="4" y="78"/>
                  </a:lnTo>
                  <a:close/>
                  <a:moveTo>
                    <a:pt x="77" y="2"/>
                  </a:moveTo>
                  <a:cubicBezTo>
                    <a:pt x="75" y="2"/>
                    <a:pt x="73" y="4"/>
                    <a:pt x="73" y="6"/>
                  </a:cubicBezTo>
                  <a:cubicBezTo>
                    <a:pt x="74" y="8"/>
                    <a:pt x="75" y="10"/>
                    <a:pt x="77" y="9"/>
                  </a:cubicBezTo>
                  <a:cubicBezTo>
                    <a:pt x="82" y="9"/>
                    <a:pt x="82" y="9"/>
                    <a:pt x="82" y="9"/>
                  </a:cubicBezTo>
                  <a:cubicBezTo>
                    <a:pt x="46" y="44"/>
                    <a:pt x="46" y="44"/>
                    <a:pt x="46" y="44"/>
                  </a:cubicBezTo>
                  <a:cubicBezTo>
                    <a:pt x="25" y="24"/>
                    <a:pt x="25" y="24"/>
                    <a:pt x="25" y="24"/>
                  </a:cubicBezTo>
                  <a:cubicBezTo>
                    <a:pt x="1" y="48"/>
                    <a:pt x="1" y="48"/>
                    <a:pt x="1" y="48"/>
                  </a:cubicBezTo>
                  <a:cubicBezTo>
                    <a:pt x="0" y="49"/>
                    <a:pt x="0" y="52"/>
                    <a:pt x="1" y="53"/>
                  </a:cubicBezTo>
                  <a:cubicBezTo>
                    <a:pt x="3" y="55"/>
                    <a:pt x="5" y="55"/>
                    <a:pt x="7" y="53"/>
                  </a:cubicBezTo>
                  <a:cubicBezTo>
                    <a:pt x="25" y="35"/>
                    <a:pt x="25" y="35"/>
                    <a:pt x="25" y="35"/>
                  </a:cubicBezTo>
                  <a:cubicBezTo>
                    <a:pt x="46" y="55"/>
                    <a:pt x="46" y="55"/>
                    <a:pt x="46" y="55"/>
                  </a:cubicBezTo>
                  <a:cubicBezTo>
                    <a:pt x="87" y="14"/>
                    <a:pt x="87" y="14"/>
                    <a:pt x="87" y="14"/>
                  </a:cubicBezTo>
                  <a:cubicBezTo>
                    <a:pt x="87" y="19"/>
                    <a:pt x="87" y="19"/>
                    <a:pt x="87" y="19"/>
                  </a:cubicBezTo>
                  <a:cubicBezTo>
                    <a:pt x="86" y="21"/>
                    <a:pt x="88" y="23"/>
                    <a:pt x="90" y="23"/>
                  </a:cubicBezTo>
                  <a:cubicBezTo>
                    <a:pt x="90" y="23"/>
                    <a:pt x="90" y="23"/>
                    <a:pt x="90" y="23"/>
                  </a:cubicBezTo>
                  <a:cubicBezTo>
                    <a:pt x="92" y="23"/>
                    <a:pt x="94" y="21"/>
                    <a:pt x="94" y="19"/>
                  </a:cubicBezTo>
                  <a:cubicBezTo>
                    <a:pt x="96" y="0"/>
                    <a:pt x="96" y="0"/>
                    <a:pt x="96" y="0"/>
                  </a:cubicBezTo>
                  <a:lnTo>
                    <a:pt x="77" y="2"/>
                  </a:lnTo>
                  <a:close/>
                  <a:moveTo>
                    <a:pt x="64" y="47"/>
                  </a:moveTo>
                  <a:cubicBezTo>
                    <a:pt x="64" y="82"/>
                    <a:pt x="64" y="82"/>
                    <a:pt x="64" y="82"/>
                  </a:cubicBezTo>
                  <a:cubicBezTo>
                    <a:pt x="82" y="82"/>
                    <a:pt x="82" y="82"/>
                    <a:pt x="82" y="82"/>
                  </a:cubicBezTo>
                  <a:cubicBezTo>
                    <a:pt x="84" y="82"/>
                    <a:pt x="85" y="80"/>
                    <a:pt x="85" y="78"/>
                  </a:cubicBezTo>
                  <a:cubicBezTo>
                    <a:pt x="85" y="44"/>
                    <a:pt x="85" y="44"/>
                    <a:pt x="85" y="44"/>
                  </a:cubicBezTo>
                  <a:cubicBezTo>
                    <a:pt x="85" y="26"/>
                    <a:pt x="85" y="26"/>
                    <a:pt x="85" y="26"/>
                  </a:cubicBezTo>
                  <a:cubicBezTo>
                    <a:pt x="67" y="44"/>
                    <a:pt x="67" y="44"/>
                    <a:pt x="67" y="44"/>
                  </a:cubicBezTo>
                  <a:lnTo>
                    <a:pt x="64" y="4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206"/>
            <p:cNvSpPr>
              <a:spLocks noChangeArrowheads="1"/>
            </p:cNvSpPr>
            <p:nvPr/>
          </p:nvSpPr>
          <p:spPr bwMode="auto">
            <a:xfrm>
              <a:off x="8166038" y="5078349"/>
              <a:ext cx="574675" cy="5778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07"/>
            <p:cNvSpPr>
              <a:spLocks noEditPoints="1"/>
            </p:cNvSpPr>
            <p:nvPr/>
          </p:nvSpPr>
          <p:spPr bwMode="auto">
            <a:xfrm>
              <a:off x="8153338" y="5065649"/>
              <a:ext cx="600075" cy="603250"/>
            </a:xfrm>
            <a:custGeom>
              <a:avLst/>
              <a:gdLst>
                <a:gd name="T0" fmla="*/ 94 w 189"/>
                <a:gd name="T1" fmla="*/ 190 h 190"/>
                <a:gd name="T2" fmla="*/ 94 w 189"/>
                <a:gd name="T3" fmla="*/ 190 h 190"/>
                <a:gd name="T4" fmla="*/ 0 w 189"/>
                <a:gd name="T5" fmla="*/ 95 h 190"/>
                <a:gd name="T6" fmla="*/ 94 w 189"/>
                <a:gd name="T7" fmla="*/ 0 h 190"/>
                <a:gd name="T8" fmla="*/ 189 w 189"/>
                <a:gd name="T9" fmla="*/ 95 h 190"/>
                <a:gd name="T10" fmla="*/ 94 w 189"/>
                <a:gd name="T11" fmla="*/ 190 h 190"/>
                <a:gd name="T12" fmla="*/ 94 w 189"/>
                <a:gd name="T13" fmla="*/ 8 h 190"/>
                <a:gd name="T14" fmla="*/ 8 w 189"/>
                <a:gd name="T15" fmla="*/ 95 h 190"/>
                <a:gd name="T16" fmla="*/ 94 w 189"/>
                <a:gd name="T17" fmla="*/ 182 h 190"/>
                <a:gd name="T18" fmla="*/ 181 w 189"/>
                <a:gd name="T19" fmla="*/ 95 h 190"/>
                <a:gd name="T20" fmla="*/ 94 w 189"/>
                <a:gd name="T21"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90">
                  <a:moveTo>
                    <a:pt x="94" y="190"/>
                  </a:moveTo>
                  <a:cubicBezTo>
                    <a:pt x="94" y="190"/>
                    <a:pt x="94" y="190"/>
                    <a:pt x="94" y="190"/>
                  </a:cubicBezTo>
                  <a:cubicBezTo>
                    <a:pt x="42" y="190"/>
                    <a:pt x="0" y="147"/>
                    <a:pt x="0" y="95"/>
                  </a:cubicBezTo>
                  <a:cubicBezTo>
                    <a:pt x="0" y="43"/>
                    <a:pt x="42" y="0"/>
                    <a:pt x="94" y="0"/>
                  </a:cubicBezTo>
                  <a:cubicBezTo>
                    <a:pt x="146" y="0"/>
                    <a:pt x="189" y="43"/>
                    <a:pt x="189" y="95"/>
                  </a:cubicBezTo>
                  <a:cubicBezTo>
                    <a:pt x="189" y="147"/>
                    <a:pt x="146" y="190"/>
                    <a:pt x="94" y="190"/>
                  </a:cubicBezTo>
                  <a:close/>
                  <a:moveTo>
                    <a:pt x="94" y="8"/>
                  </a:moveTo>
                  <a:cubicBezTo>
                    <a:pt x="46" y="8"/>
                    <a:pt x="8" y="47"/>
                    <a:pt x="8" y="95"/>
                  </a:cubicBezTo>
                  <a:cubicBezTo>
                    <a:pt x="8" y="143"/>
                    <a:pt x="46" y="182"/>
                    <a:pt x="94" y="182"/>
                  </a:cubicBezTo>
                  <a:cubicBezTo>
                    <a:pt x="142" y="182"/>
                    <a:pt x="181" y="143"/>
                    <a:pt x="181" y="95"/>
                  </a:cubicBezTo>
                  <a:cubicBezTo>
                    <a:pt x="181" y="47"/>
                    <a:pt x="142" y="8"/>
                    <a:pt x="94" y="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09"/>
            <p:cNvSpPr>
              <a:spLocks/>
            </p:cNvSpPr>
            <p:nvPr/>
          </p:nvSpPr>
          <p:spPr bwMode="auto">
            <a:xfrm>
              <a:off x="2565337" y="2068450"/>
              <a:ext cx="3563938" cy="2079625"/>
            </a:xfrm>
            <a:custGeom>
              <a:avLst/>
              <a:gdLst>
                <a:gd name="T0" fmla="*/ 609 w 2245"/>
                <a:gd name="T1" fmla="*/ 0 h 1310"/>
                <a:gd name="T2" fmla="*/ 2245 w 2245"/>
                <a:gd name="T3" fmla="*/ 0 h 1310"/>
                <a:gd name="T4" fmla="*/ 1635 w 2245"/>
                <a:gd name="T5" fmla="*/ 1310 h 1310"/>
                <a:gd name="T6" fmla="*/ 0 w 2245"/>
                <a:gd name="T7" fmla="*/ 1310 h 1310"/>
                <a:gd name="T8" fmla="*/ 609 w 2245"/>
                <a:gd name="T9" fmla="*/ 0 h 1310"/>
              </a:gdLst>
              <a:ahLst/>
              <a:cxnLst>
                <a:cxn ang="0">
                  <a:pos x="T0" y="T1"/>
                </a:cxn>
                <a:cxn ang="0">
                  <a:pos x="T2" y="T3"/>
                </a:cxn>
                <a:cxn ang="0">
                  <a:pos x="T4" y="T5"/>
                </a:cxn>
                <a:cxn ang="0">
                  <a:pos x="T6" y="T7"/>
                </a:cxn>
                <a:cxn ang="0">
                  <a:pos x="T8" y="T9"/>
                </a:cxn>
              </a:cxnLst>
              <a:rect l="0" t="0" r="r" b="b"/>
              <a:pathLst>
                <a:path w="2245" h="1310">
                  <a:moveTo>
                    <a:pt x="609" y="0"/>
                  </a:moveTo>
                  <a:lnTo>
                    <a:pt x="2245" y="0"/>
                  </a:lnTo>
                  <a:lnTo>
                    <a:pt x="1635" y="1310"/>
                  </a:lnTo>
                  <a:lnTo>
                    <a:pt x="0" y="1310"/>
                  </a:lnTo>
                  <a:lnTo>
                    <a:pt x="60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Oval 210"/>
            <p:cNvSpPr>
              <a:spLocks noChangeArrowheads="1"/>
            </p:cNvSpPr>
            <p:nvPr/>
          </p:nvSpPr>
          <p:spPr bwMode="auto">
            <a:xfrm>
              <a:off x="2759012" y="2820925"/>
              <a:ext cx="577850" cy="5746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11"/>
            <p:cNvSpPr>
              <a:spLocks noEditPoints="1"/>
            </p:cNvSpPr>
            <p:nvPr/>
          </p:nvSpPr>
          <p:spPr bwMode="auto">
            <a:xfrm>
              <a:off x="2746312" y="2808225"/>
              <a:ext cx="603250" cy="600075"/>
            </a:xfrm>
            <a:custGeom>
              <a:avLst/>
              <a:gdLst>
                <a:gd name="T0" fmla="*/ 95 w 190"/>
                <a:gd name="T1" fmla="*/ 189 h 189"/>
                <a:gd name="T2" fmla="*/ 0 w 190"/>
                <a:gd name="T3" fmla="*/ 94 h 189"/>
                <a:gd name="T4" fmla="*/ 95 w 190"/>
                <a:gd name="T5" fmla="*/ 0 h 189"/>
                <a:gd name="T6" fmla="*/ 162 w 190"/>
                <a:gd name="T7" fmla="*/ 27 h 189"/>
                <a:gd name="T8" fmla="*/ 190 w 190"/>
                <a:gd name="T9" fmla="*/ 94 h 189"/>
                <a:gd name="T10" fmla="*/ 95 w 190"/>
                <a:gd name="T11" fmla="*/ 189 h 189"/>
                <a:gd name="T12" fmla="*/ 95 w 190"/>
                <a:gd name="T13" fmla="*/ 8 h 189"/>
                <a:gd name="T14" fmla="*/ 8 w 190"/>
                <a:gd name="T15" fmla="*/ 94 h 189"/>
                <a:gd name="T16" fmla="*/ 95 w 190"/>
                <a:gd name="T17" fmla="*/ 181 h 189"/>
                <a:gd name="T18" fmla="*/ 182 w 190"/>
                <a:gd name="T19" fmla="*/ 94 h 189"/>
                <a:gd name="T20" fmla="*/ 95 w 190"/>
                <a:gd name="T21"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89">
                  <a:moveTo>
                    <a:pt x="95" y="189"/>
                  </a:moveTo>
                  <a:cubicBezTo>
                    <a:pt x="43" y="189"/>
                    <a:pt x="0" y="147"/>
                    <a:pt x="0" y="94"/>
                  </a:cubicBezTo>
                  <a:cubicBezTo>
                    <a:pt x="0" y="42"/>
                    <a:pt x="43" y="0"/>
                    <a:pt x="95" y="0"/>
                  </a:cubicBezTo>
                  <a:cubicBezTo>
                    <a:pt x="120" y="0"/>
                    <a:pt x="144" y="9"/>
                    <a:pt x="162" y="27"/>
                  </a:cubicBezTo>
                  <a:cubicBezTo>
                    <a:pt x="180" y="45"/>
                    <a:pt x="190" y="69"/>
                    <a:pt x="190" y="94"/>
                  </a:cubicBezTo>
                  <a:cubicBezTo>
                    <a:pt x="190" y="147"/>
                    <a:pt x="147" y="189"/>
                    <a:pt x="95" y="189"/>
                  </a:cubicBezTo>
                  <a:close/>
                  <a:moveTo>
                    <a:pt x="95" y="8"/>
                  </a:moveTo>
                  <a:cubicBezTo>
                    <a:pt x="47" y="8"/>
                    <a:pt x="8" y="47"/>
                    <a:pt x="8" y="94"/>
                  </a:cubicBezTo>
                  <a:cubicBezTo>
                    <a:pt x="8" y="142"/>
                    <a:pt x="47" y="181"/>
                    <a:pt x="95" y="181"/>
                  </a:cubicBezTo>
                  <a:cubicBezTo>
                    <a:pt x="143" y="181"/>
                    <a:pt x="182" y="142"/>
                    <a:pt x="182" y="94"/>
                  </a:cubicBezTo>
                  <a:cubicBezTo>
                    <a:pt x="182" y="47"/>
                    <a:pt x="143" y="8"/>
                    <a:pt x="95"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12"/>
            <p:cNvSpPr>
              <a:spLocks noEditPoints="1"/>
            </p:cNvSpPr>
            <p:nvPr/>
          </p:nvSpPr>
          <p:spPr bwMode="auto">
            <a:xfrm>
              <a:off x="2924112" y="2925699"/>
              <a:ext cx="247650" cy="361950"/>
            </a:xfrm>
            <a:custGeom>
              <a:avLst/>
              <a:gdLst>
                <a:gd name="T0" fmla="*/ 39 w 78"/>
                <a:gd name="T1" fmla="*/ 16 h 114"/>
                <a:gd name="T2" fmla="*/ 41 w 78"/>
                <a:gd name="T3" fmla="*/ 14 h 114"/>
                <a:gd name="T4" fmla="*/ 39 w 78"/>
                <a:gd name="T5" fmla="*/ 12 h 114"/>
                <a:gd name="T6" fmla="*/ 12 w 78"/>
                <a:gd name="T7" fmla="*/ 40 h 114"/>
                <a:gd name="T8" fmla="*/ 14 w 78"/>
                <a:gd name="T9" fmla="*/ 42 h 114"/>
                <a:gd name="T10" fmla="*/ 16 w 78"/>
                <a:gd name="T11" fmla="*/ 40 h 114"/>
                <a:gd name="T12" fmla="*/ 39 w 78"/>
                <a:gd name="T13" fmla="*/ 16 h 114"/>
                <a:gd name="T14" fmla="*/ 21 w 78"/>
                <a:gd name="T15" fmla="*/ 88 h 114"/>
                <a:gd name="T16" fmla="*/ 22 w 78"/>
                <a:gd name="T17" fmla="*/ 94 h 114"/>
                <a:gd name="T18" fmla="*/ 39 w 78"/>
                <a:gd name="T19" fmla="*/ 97 h 114"/>
                <a:gd name="T20" fmla="*/ 56 w 78"/>
                <a:gd name="T21" fmla="*/ 94 h 114"/>
                <a:gd name="T22" fmla="*/ 57 w 78"/>
                <a:gd name="T23" fmla="*/ 88 h 114"/>
                <a:gd name="T24" fmla="*/ 39 w 78"/>
                <a:gd name="T25" fmla="*/ 91 h 114"/>
                <a:gd name="T26" fmla="*/ 21 w 78"/>
                <a:gd name="T27" fmla="*/ 88 h 114"/>
                <a:gd name="T28" fmla="*/ 22 w 78"/>
                <a:gd name="T29" fmla="*/ 99 h 114"/>
                <a:gd name="T30" fmla="*/ 23 w 78"/>
                <a:gd name="T31" fmla="*/ 105 h 114"/>
                <a:gd name="T32" fmla="*/ 29 w 78"/>
                <a:gd name="T33" fmla="*/ 108 h 114"/>
                <a:gd name="T34" fmla="*/ 29 w 78"/>
                <a:gd name="T35" fmla="*/ 112 h 114"/>
                <a:gd name="T36" fmla="*/ 39 w 78"/>
                <a:gd name="T37" fmla="*/ 114 h 114"/>
                <a:gd name="T38" fmla="*/ 49 w 78"/>
                <a:gd name="T39" fmla="*/ 112 h 114"/>
                <a:gd name="T40" fmla="*/ 49 w 78"/>
                <a:gd name="T41" fmla="*/ 108 h 114"/>
                <a:gd name="T42" fmla="*/ 55 w 78"/>
                <a:gd name="T43" fmla="*/ 105 h 114"/>
                <a:gd name="T44" fmla="*/ 56 w 78"/>
                <a:gd name="T45" fmla="*/ 99 h 114"/>
                <a:gd name="T46" fmla="*/ 39 w 78"/>
                <a:gd name="T47" fmla="*/ 102 h 114"/>
                <a:gd name="T48" fmla="*/ 22 w 78"/>
                <a:gd name="T49" fmla="*/ 99 h 114"/>
                <a:gd name="T50" fmla="*/ 48 w 78"/>
                <a:gd name="T51" fmla="*/ 54 h 114"/>
                <a:gd name="T52" fmla="*/ 39 w 78"/>
                <a:gd name="T53" fmla="*/ 38 h 114"/>
                <a:gd name="T54" fmla="*/ 30 w 78"/>
                <a:gd name="T55" fmla="*/ 54 h 114"/>
                <a:gd name="T56" fmla="*/ 27 w 78"/>
                <a:gd name="T57" fmla="*/ 46 h 114"/>
                <a:gd name="T58" fmla="*/ 21 w 78"/>
                <a:gd name="T59" fmla="*/ 49 h 114"/>
                <a:gd name="T60" fmla="*/ 30 w 78"/>
                <a:gd name="T61" fmla="*/ 68 h 114"/>
                <a:gd name="T62" fmla="*/ 39 w 78"/>
                <a:gd name="T63" fmla="*/ 51 h 114"/>
                <a:gd name="T64" fmla="*/ 48 w 78"/>
                <a:gd name="T65" fmla="*/ 68 h 114"/>
                <a:gd name="T66" fmla="*/ 57 w 78"/>
                <a:gd name="T67" fmla="*/ 49 h 114"/>
                <a:gd name="T68" fmla="*/ 52 w 78"/>
                <a:gd name="T69" fmla="*/ 46 h 114"/>
                <a:gd name="T70" fmla="*/ 48 w 78"/>
                <a:gd name="T71" fmla="*/ 54 h 114"/>
                <a:gd name="T72" fmla="*/ 39 w 78"/>
                <a:gd name="T73" fmla="*/ 0 h 114"/>
                <a:gd name="T74" fmla="*/ 0 w 78"/>
                <a:gd name="T75" fmla="*/ 40 h 114"/>
                <a:gd name="T76" fmla="*/ 19 w 78"/>
                <a:gd name="T77" fmla="*/ 73 h 114"/>
                <a:gd name="T78" fmla="*/ 20 w 78"/>
                <a:gd name="T79" fmla="*/ 83 h 114"/>
                <a:gd name="T80" fmla="*/ 39 w 78"/>
                <a:gd name="T81" fmla="*/ 87 h 114"/>
                <a:gd name="T82" fmla="*/ 58 w 78"/>
                <a:gd name="T83" fmla="*/ 83 h 114"/>
                <a:gd name="T84" fmla="*/ 59 w 78"/>
                <a:gd name="T85" fmla="*/ 73 h 114"/>
                <a:gd name="T86" fmla="*/ 78 w 78"/>
                <a:gd name="T87" fmla="*/ 40 h 114"/>
                <a:gd name="T88" fmla="*/ 39 w 78"/>
                <a:gd name="T89" fmla="*/ 0 h 114"/>
                <a:gd name="T90" fmla="*/ 54 w 78"/>
                <a:gd name="T91" fmla="*/ 68 h 114"/>
                <a:gd name="T92" fmla="*/ 53 w 78"/>
                <a:gd name="T93" fmla="*/ 78 h 114"/>
                <a:gd name="T94" fmla="*/ 39 w 78"/>
                <a:gd name="T95" fmla="*/ 80 h 114"/>
                <a:gd name="T96" fmla="*/ 26 w 78"/>
                <a:gd name="T97" fmla="*/ 78 h 114"/>
                <a:gd name="T98" fmla="*/ 25 w 78"/>
                <a:gd name="T99" fmla="*/ 68 h 114"/>
                <a:gd name="T100" fmla="*/ 7 w 78"/>
                <a:gd name="T101" fmla="*/ 40 h 114"/>
                <a:gd name="T102" fmla="*/ 39 w 78"/>
                <a:gd name="T103" fmla="*/ 7 h 114"/>
                <a:gd name="T104" fmla="*/ 71 w 78"/>
                <a:gd name="T105" fmla="*/ 40 h 114"/>
                <a:gd name="T106" fmla="*/ 54 w 78"/>
                <a:gd name="T107" fmla="*/ 6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4">
                  <a:moveTo>
                    <a:pt x="39" y="16"/>
                  </a:moveTo>
                  <a:cubicBezTo>
                    <a:pt x="40" y="16"/>
                    <a:pt x="41" y="16"/>
                    <a:pt x="41" y="14"/>
                  </a:cubicBezTo>
                  <a:cubicBezTo>
                    <a:pt x="41" y="13"/>
                    <a:pt x="40" y="12"/>
                    <a:pt x="39" y="12"/>
                  </a:cubicBezTo>
                  <a:cubicBezTo>
                    <a:pt x="24" y="12"/>
                    <a:pt x="12" y="25"/>
                    <a:pt x="12" y="40"/>
                  </a:cubicBezTo>
                  <a:cubicBezTo>
                    <a:pt x="12" y="41"/>
                    <a:pt x="13" y="42"/>
                    <a:pt x="14" y="42"/>
                  </a:cubicBezTo>
                  <a:cubicBezTo>
                    <a:pt x="15" y="42"/>
                    <a:pt x="16" y="41"/>
                    <a:pt x="16" y="40"/>
                  </a:cubicBezTo>
                  <a:cubicBezTo>
                    <a:pt x="16" y="27"/>
                    <a:pt x="26" y="16"/>
                    <a:pt x="39" y="16"/>
                  </a:cubicBezTo>
                  <a:close/>
                  <a:moveTo>
                    <a:pt x="21" y="88"/>
                  </a:moveTo>
                  <a:cubicBezTo>
                    <a:pt x="22" y="94"/>
                    <a:pt x="22" y="94"/>
                    <a:pt x="22" y="94"/>
                  </a:cubicBezTo>
                  <a:cubicBezTo>
                    <a:pt x="27" y="96"/>
                    <a:pt x="33" y="97"/>
                    <a:pt x="39" y="97"/>
                  </a:cubicBezTo>
                  <a:cubicBezTo>
                    <a:pt x="45" y="97"/>
                    <a:pt x="51" y="96"/>
                    <a:pt x="56" y="94"/>
                  </a:cubicBezTo>
                  <a:cubicBezTo>
                    <a:pt x="57" y="88"/>
                    <a:pt x="57" y="88"/>
                    <a:pt x="57" y="88"/>
                  </a:cubicBezTo>
                  <a:cubicBezTo>
                    <a:pt x="52" y="90"/>
                    <a:pt x="46" y="91"/>
                    <a:pt x="39" y="91"/>
                  </a:cubicBezTo>
                  <a:cubicBezTo>
                    <a:pt x="33" y="91"/>
                    <a:pt x="26" y="90"/>
                    <a:pt x="21" y="88"/>
                  </a:cubicBezTo>
                  <a:close/>
                  <a:moveTo>
                    <a:pt x="22" y="99"/>
                  </a:moveTo>
                  <a:cubicBezTo>
                    <a:pt x="23" y="105"/>
                    <a:pt x="23" y="105"/>
                    <a:pt x="23" y="105"/>
                  </a:cubicBezTo>
                  <a:cubicBezTo>
                    <a:pt x="23" y="105"/>
                    <a:pt x="25" y="107"/>
                    <a:pt x="29" y="108"/>
                  </a:cubicBezTo>
                  <a:cubicBezTo>
                    <a:pt x="29" y="112"/>
                    <a:pt x="29" y="112"/>
                    <a:pt x="29" y="112"/>
                  </a:cubicBezTo>
                  <a:cubicBezTo>
                    <a:pt x="29" y="112"/>
                    <a:pt x="31" y="114"/>
                    <a:pt x="39" y="114"/>
                  </a:cubicBezTo>
                  <a:cubicBezTo>
                    <a:pt x="47" y="114"/>
                    <a:pt x="49" y="112"/>
                    <a:pt x="49" y="112"/>
                  </a:cubicBezTo>
                  <a:cubicBezTo>
                    <a:pt x="49" y="108"/>
                    <a:pt x="49" y="108"/>
                    <a:pt x="49" y="108"/>
                  </a:cubicBezTo>
                  <a:cubicBezTo>
                    <a:pt x="53" y="107"/>
                    <a:pt x="55" y="105"/>
                    <a:pt x="55" y="105"/>
                  </a:cubicBezTo>
                  <a:cubicBezTo>
                    <a:pt x="56" y="99"/>
                    <a:pt x="56" y="99"/>
                    <a:pt x="56" y="99"/>
                  </a:cubicBezTo>
                  <a:cubicBezTo>
                    <a:pt x="51" y="101"/>
                    <a:pt x="45" y="102"/>
                    <a:pt x="39" y="102"/>
                  </a:cubicBezTo>
                  <a:cubicBezTo>
                    <a:pt x="33" y="102"/>
                    <a:pt x="28" y="101"/>
                    <a:pt x="22" y="99"/>
                  </a:cubicBezTo>
                  <a:close/>
                  <a:moveTo>
                    <a:pt x="48" y="54"/>
                  </a:moveTo>
                  <a:cubicBezTo>
                    <a:pt x="39" y="38"/>
                    <a:pt x="39" y="38"/>
                    <a:pt x="39" y="38"/>
                  </a:cubicBezTo>
                  <a:cubicBezTo>
                    <a:pt x="30" y="54"/>
                    <a:pt x="30" y="54"/>
                    <a:pt x="30" y="54"/>
                  </a:cubicBezTo>
                  <a:cubicBezTo>
                    <a:pt x="27" y="46"/>
                    <a:pt x="27" y="46"/>
                    <a:pt x="27" y="46"/>
                  </a:cubicBezTo>
                  <a:cubicBezTo>
                    <a:pt x="21" y="49"/>
                    <a:pt x="21" y="49"/>
                    <a:pt x="21" y="49"/>
                  </a:cubicBezTo>
                  <a:cubicBezTo>
                    <a:pt x="30" y="68"/>
                    <a:pt x="30" y="68"/>
                    <a:pt x="30" y="68"/>
                  </a:cubicBezTo>
                  <a:cubicBezTo>
                    <a:pt x="39" y="51"/>
                    <a:pt x="39" y="51"/>
                    <a:pt x="39" y="51"/>
                  </a:cubicBezTo>
                  <a:cubicBezTo>
                    <a:pt x="48" y="68"/>
                    <a:pt x="48" y="68"/>
                    <a:pt x="48" y="68"/>
                  </a:cubicBezTo>
                  <a:cubicBezTo>
                    <a:pt x="57" y="49"/>
                    <a:pt x="57" y="49"/>
                    <a:pt x="57" y="49"/>
                  </a:cubicBezTo>
                  <a:cubicBezTo>
                    <a:pt x="52" y="46"/>
                    <a:pt x="52" y="46"/>
                    <a:pt x="52" y="46"/>
                  </a:cubicBezTo>
                  <a:lnTo>
                    <a:pt x="48" y="54"/>
                  </a:lnTo>
                  <a:close/>
                  <a:moveTo>
                    <a:pt x="39" y="0"/>
                  </a:moveTo>
                  <a:cubicBezTo>
                    <a:pt x="17" y="0"/>
                    <a:pt x="0" y="18"/>
                    <a:pt x="0" y="40"/>
                  </a:cubicBezTo>
                  <a:cubicBezTo>
                    <a:pt x="0" y="54"/>
                    <a:pt x="7" y="66"/>
                    <a:pt x="19" y="73"/>
                  </a:cubicBezTo>
                  <a:cubicBezTo>
                    <a:pt x="20" y="83"/>
                    <a:pt x="20" y="83"/>
                    <a:pt x="20" y="83"/>
                  </a:cubicBezTo>
                  <a:cubicBezTo>
                    <a:pt x="26" y="85"/>
                    <a:pt x="32" y="87"/>
                    <a:pt x="39" y="87"/>
                  </a:cubicBezTo>
                  <a:cubicBezTo>
                    <a:pt x="46" y="87"/>
                    <a:pt x="52" y="85"/>
                    <a:pt x="58" y="83"/>
                  </a:cubicBezTo>
                  <a:cubicBezTo>
                    <a:pt x="59" y="73"/>
                    <a:pt x="59" y="73"/>
                    <a:pt x="59" y="73"/>
                  </a:cubicBezTo>
                  <a:cubicBezTo>
                    <a:pt x="71" y="66"/>
                    <a:pt x="78" y="54"/>
                    <a:pt x="78" y="40"/>
                  </a:cubicBezTo>
                  <a:cubicBezTo>
                    <a:pt x="78" y="18"/>
                    <a:pt x="61" y="0"/>
                    <a:pt x="39" y="0"/>
                  </a:cubicBezTo>
                  <a:close/>
                  <a:moveTo>
                    <a:pt x="54" y="68"/>
                  </a:moveTo>
                  <a:cubicBezTo>
                    <a:pt x="53" y="78"/>
                    <a:pt x="53" y="78"/>
                    <a:pt x="53" y="78"/>
                  </a:cubicBezTo>
                  <a:cubicBezTo>
                    <a:pt x="53" y="78"/>
                    <a:pt x="49" y="80"/>
                    <a:pt x="39" y="80"/>
                  </a:cubicBezTo>
                  <a:cubicBezTo>
                    <a:pt x="29" y="80"/>
                    <a:pt x="26" y="78"/>
                    <a:pt x="26" y="78"/>
                  </a:cubicBezTo>
                  <a:cubicBezTo>
                    <a:pt x="25" y="68"/>
                    <a:pt x="25" y="68"/>
                    <a:pt x="25" y="68"/>
                  </a:cubicBezTo>
                  <a:cubicBezTo>
                    <a:pt x="14" y="63"/>
                    <a:pt x="7" y="52"/>
                    <a:pt x="7" y="40"/>
                  </a:cubicBezTo>
                  <a:cubicBezTo>
                    <a:pt x="7" y="22"/>
                    <a:pt x="21" y="7"/>
                    <a:pt x="39" y="7"/>
                  </a:cubicBezTo>
                  <a:cubicBezTo>
                    <a:pt x="57" y="7"/>
                    <a:pt x="71" y="22"/>
                    <a:pt x="71" y="40"/>
                  </a:cubicBezTo>
                  <a:cubicBezTo>
                    <a:pt x="71" y="52"/>
                    <a:pt x="64" y="63"/>
                    <a:pt x="54" y="6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13"/>
            <p:cNvSpPr>
              <a:spLocks/>
            </p:cNvSpPr>
            <p:nvPr/>
          </p:nvSpPr>
          <p:spPr bwMode="auto">
            <a:xfrm>
              <a:off x="5754625" y="2068450"/>
              <a:ext cx="520700" cy="962025"/>
            </a:xfrm>
            <a:custGeom>
              <a:avLst/>
              <a:gdLst>
                <a:gd name="T0" fmla="*/ 328 w 328"/>
                <a:gd name="T1" fmla="*/ 0 h 606"/>
                <a:gd name="T2" fmla="*/ 46 w 328"/>
                <a:gd name="T3" fmla="*/ 606 h 606"/>
                <a:gd name="T4" fmla="*/ 0 w 328"/>
                <a:gd name="T5" fmla="*/ 508 h 606"/>
                <a:gd name="T6" fmla="*/ 236 w 328"/>
                <a:gd name="T7" fmla="*/ 0 h 606"/>
                <a:gd name="T8" fmla="*/ 328 w 328"/>
                <a:gd name="T9" fmla="*/ 0 h 606"/>
              </a:gdLst>
              <a:ahLst/>
              <a:cxnLst>
                <a:cxn ang="0">
                  <a:pos x="T0" y="T1"/>
                </a:cxn>
                <a:cxn ang="0">
                  <a:pos x="T2" y="T3"/>
                </a:cxn>
                <a:cxn ang="0">
                  <a:pos x="T4" y="T5"/>
                </a:cxn>
                <a:cxn ang="0">
                  <a:pos x="T6" y="T7"/>
                </a:cxn>
                <a:cxn ang="0">
                  <a:pos x="T8" y="T9"/>
                </a:cxn>
              </a:cxnLst>
              <a:rect l="0" t="0" r="r" b="b"/>
              <a:pathLst>
                <a:path w="328" h="606">
                  <a:moveTo>
                    <a:pt x="328" y="0"/>
                  </a:moveTo>
                  <a:lnTo>
                    <a:pt x="46" y="606"/>
                  </a:lnTo>
                  <a:lnTo>
                    <a:pt x="0" y="508"/>
                  </a:lnTo>
                  <a:lnTo>
                    <a:pt x="236" y="0"/>
                  </a:lnTo>
                  <a:lnTo>
                    <a:pt x="328" y="0"/>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14"/>
            <p:cNvSpPr>
              <a:spLocks/>
            </p:cNvSpPr>
            <p:nvPr/>
          </p:nvSpPr>
          <p:spPr bwMode="auto">
            <a:xfrm>
              <a:off x="5233925" y="5446649"/>
              <a:ext cx="520700" cy="958850"/>
            </a:xfrm>
            <a:custGeom>
              <a:avLst/>
              <a:gdLst>
                <a:gd name="T0" fmla="*/ 328 w 328"/>
                <a:gd name="T1" fmla="*/ 96 h 604"/>
                <a:gd name="T2" fmla="*/ 92 w 328"/>
                <a:gd name="T3" fmla="*/ 604 h 604"/>
                <a:gd name="T4" fmla="*/ 0 w 328"/>
                <a:gd name="T5" fmla="*/ 604 h 604"/>
                <a:gd name="T6" fmla="*/ 282 w 328"/>
                <a:gd name="T7" fmla="*/ 0 h 604"/>
                <a:gd name="T8" fmla="*/ 328 w 328"/>
                <a:gd name="T9" fmla="*/ 96 h 604"/>
              </a:gdLst>
              <a:ahLst/>
              <a:cxnLst>
                <a:cxn ang="0">
                  <a:pos x="T0" y="T1"/>
                </a:cxn>
                <a:cxn ang="0">
                  <a:pos x="T2" y="T3"/>
                </a:cxn>
                <a:cxn ang="0">
                  <a:pos x="T4" y="T5"/>
                </a:cxn>
                <a:cxn ang="0">
                  <a:pos x="T6" y="T7"/>
                </a:cxn>
                <a:cxn ang="0">
                  <a:pos x="T8" y="T9"/>
                </a:cxn>
              </a:cxnLst>
              <a:rect l="0" t="0" r="r" b="b"/>
              <a:pathLst>
                <a:path w="328" h="604">
                  <a:moveTo>
                    <a:pt x="328" y="96"/>
                  </a:moveTo>
                  <a:lnTo>
                    <a:pt x="92" y="604"/>
                  </a:lnTo>
                  <a:lnTo>
                    <a:pt x="0" y="604"/>
                  </a:lnTo>
                  <a:lnTo>
                    <a:pt x="282" y="0"/>
                  </a:lnTo>
                  <a:lnTo>
                    <a:pt x="328" y="96"/>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p:nvGrpSpPr>
        <p:grpSpPr>
          <a:xfrm>
            <a:off x="1596005" y="12186"/>
            <a:ext cx="9623665" cy="1042047"/>
            <a:chOff x="1596005" y="12186"/>
            <a:chExt cx="9623665" cy="1042047"/>
          </a:xfrm>
        </p:grpSpPr>
        <p:pic>
          <p:nvPicPr>
            <p:cNvPr id="44" name="Picture 43">
              <a:extLst>
                <a:ext uri="{FF2B5EF4-FFF2-40B4-BE49-F238E27FC236}">
                  <a16:creationId xmlns:a16="http://schemas.microsoft.com/office/drawing/2014/main" id="{59BC62CD-6FF0-4B76-8025-2BBD2EB79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017" y="599156"/>
              <a:ext cx="1350150" cy="284931"/>
            </a:xfrm>
            <a:prstGeom prst="rect">
              <a:avLst/>
            </a:prstGeom>
          </p:spPr>
        </p:pic>
        <p:pic>
          <p:nvPicPr>
            <p:cNvPr id="45" name="Picture 44">
              <a:extLst>
                <a:ext uri="{FF2B5EF4-FFF2-40B4-BE49-F238E27FC236}">
                  <a16:creationId xmlns:a16="http://schemas.microsoft.com/office/drawing/2014/main" id="{919DFB66-3DDD-49DC-83B7-70D041930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214" y="429013"/>
              <a:ext cx="619521" cy="625220"/>
            </a:xfrm>
            <a:prstGeom prst="rect">
              <a:avLst/>
            </a:prstGeom>
          </p:spPr>
        </p:pic>
        <p:sp>
          <p:nvSpPr>
            <p:cNvPr id="46" name="テキスト プレースホルダー 23">
              <a:extLst>
                <a:ext uri="{FF2B5EF4-FFF2-40B4-BE49-F238E27FC236}">
                  <a16:creationId xmlns:a16="http://schemas.microsoft.com/office/drawing/2014/main" id="{D7549700-8220-4886-A54B-29D4EC76870D}"/>
                </a:ext>
              </a:extLst>
            </p:cNvPr>
            <p:cNvSpPr txBox="1">
              <a:spLocks/>
            </p:cNvSpPr>
            <p:nvPr/>
          </p:nvSpPr>
          <p:spPr>
            <a:xfrm>
              <a:off x="1596005" y="12186"/>
              <a:ext cx="9623665" cy="38380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kumimoji="1" lang="en-US" altLang="ja-JP" sz="1900" b="1" dirty="0">
                  <a:latin typeface="Maiandra GD" panose="020E0502030308020204" pitchFamily="34" charset="0"/>
                </a:rPr>
                <a:t>Overview               </a:t>
              </a:r>
              <a:r>
                <a:rPr kumimoji="1" lang="en-US" altLang="ja-JP" sz="1900" b="1" dirty="0">
                  <a:solidFill>
                    <a:srgbClr val="ED7D31"/>
                  </a:solidFill>
                  <a:latin typeface="Maiandra GD" panose="020E0502030308020204" pitchFamily="34" charset="0"/>
                </a:rPr>
                <a:t>Data/Methods</a:t>
              </a:r>
              <a:r>
                <a:rPr kumimoji="1" lang="en-US" altLang="ja-JP" sz="1900" b="1" dirty="0">
                  <a:latin typeface="Maiandra GD" panose="020E0502030308020204" pitchFamily="34" charset="0"/>
                </a:rPr>
                <a:t>                  Results                     </a:t>
              </a:r>
              <a:r>
                <a:rPr kumimoji="1" lang="en-US" altLang="ja-JP" sz="1900" b="1" dirty="0">
                  <a:solidFill>
                    <a:schemeClr val="accent5">
                      <a:lumMod val="75000"/>
                    </a:schemeClr>
                  </a:solidFill>
                  <a:latin typeface="Maiandra GD" panose="020E0502030308020204" pitchFamily="34" charset="0"/>
                </a:rPr>
                <a:t>Discussion</a:t>
              </a:r>
              <a:endParaRPr kumimoji="1" lang="ja-JP" altLang="en-US" sz="1900" b="1" dirty="0">
                <a:solidFill>
                  <a:schemeClr val="accent5">
                    <a:lumMod val="75000"/>
                  </a:schemeClr>
                </a:solidFill>
                <a:latin typeface="Maiandra GD" panose="020E0502030308020204" pitchFamily="34" charset="0"/>
              </a:endParaRPr>
            </a:p>
          </p:txBody>
        </p:sp>
        <p:pic>
          <p:nvPicPr>
            <p:cNvPr id="47" name="Picture 46">
              <a:extLst>
                <a:ext uri="{FF2B5EF4-FFF2-40B4-BE49-F238E27FC236}">
                  <a16:creationId xmlns:a16="http://schemas.microsoft.com/office/drawing/2014/main" id="{14812A7D-DAE1-4F2F-8267-96284BC13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52" y="599156"/>
              <a:ext cx="1350150" cy="284931"/>
            </a:xfrm>
            <a:prstGeom prst="rect">
              <a:avLst/>
            </a:prstGeom>
          </p:spPr>
        </p:pic>
        <p:pic>
          <p:nvPicPr>
            <p:cNvPr id="48" name="Picture 47">
              <a:extLst>
                <a:ext uri="{FF2B5EF4-FFF2-40B4-BE49-F238E27FC236}">
                  <a16:creationId xmlns:a16="http://schemas.microsoft.com/office/drawing/2014/main" id="{9BA5D1BB-4F2D-4507-8F23-E66461D23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449" y="429013"/>
              <a:ext cx="619521" cy="625220"/>
            </a:xfrm>
            <a:prstGeom prst="rect">
              <a:avLst/>
            </a:prstGeom>
          </p:spPr>
        </p:pic>
        <p:pic>
          <p:nvPicPr>
            <p:cNvPr id="49" name="Picture 48">
              <a:extLst>
                <a:ext uri="{FF2B5EF4-FFF2-40B4-BE49-F238E27FC236}">
                  <a16:creationId xmlns:a16="http://schemas.microsoft.com/office/drawing/2014/main" id="{47B58B36-CEEC-4F86-AC91-DA00B8C03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87" y="599156"/>
              <a:ext cx="1350150" cy="284931"/>
            </a:xfrm>
            <a:prstGeom prst="rect">
              <a:avLst/>
            </a:prstGeom>
          </p:spPr>
        </p:pic>
        <p:pic>
          <p:nvPicPr>
            <p:cNvPr id="50" name="Picture 49">
              <a:extLst>
                <a:ext uri="{FF2B5EF4-FFF2-40B4-BE49-F238E27FC236}">
                  <a16:creationId xmlns:a16="http://schemas.microsoft.com/office/drawing/2014/main" id="{B79E5A27-47EC-42C2-9595-CBA7F6F86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684" y="429013"/>
              <a:ext cx="619521" cy="625220"/>
            </a:xfrm>
            <a:prstGeom prst="rect">
              <a:avLst/>
            </a:prstGeom>
          </p:spPr>
        </p:pic>
        <p:pic>
          <p:nvPicPr>
            <p:cNvPr id="51" name="Picture 50">
              <a:extLst>
                <a:ext uri="{FF2B5EF4-FFF2-40B4-BE49-F238E27FC236}">
                  <a16:creationId xmlns:a16="http://schemas.microsoft.com/office/drawing/2014/main" id="{8F8662B3-675D-427E-AFDA-31F251C7F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919" y="429012"/>
              <a:ext cx="619521" cy="625220"/>
            </a:xfrm>
            <a:prstGeom prst="rect">
              <a:avLst/>
            </a:prstGeom>
          </p:spPr>
        </p:pic>
        <p:sp>
          <p:nvSpPr>
            <p:cNvPr id="52" name="Flowchart: Connector 51">
              <a:extLst>
                <a:ext uri="{FF2B5EF4-FFF2-40B4-BE49-F238E27FC236}">
                  <a16:creationId xmlns:a16="http://schemas.microsoft.com/office/drawing/2014/main" id="{D3463EDF-2158-4901-B4E1-56840C516D14}"/>
                </a:ext>
              </a:extLst>
            </p:cNvPr>
            <p:cNvSpPr/>
            <p:nvPr/>
          </p:nvSpPr>
          <p:spPr>
            <a:xfrm>
              <a:off x="4353712" y="439950"/>
              <a:ext cx="619520" cy="601582"/>
            </a:xfrm>
            <a:prstGeom prst="flowChartConnector">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grpSp>
      <p:sp>
        <p:nvSpPr>
          <p:cNvPr id="53" name="Rectangle 52"/>
          <p:cNvSpPr/>
          <p:nvPr/>
        </p:nvSpPr>
        <p:spPr>
          <a:xfrm>
            <a:off x="2897030" y="1338722"/>
            <a:ext cx="5719032" cy="523220"/>
          </a:xfrm>
          <a:prstGeom prst="rect">
            <a:avLst/>
          </a:prstGeom>
        </p:spPr>
        <p:txBody>
          <a:bodyPr wrap="square">
            <a:spAutoFit/>
          </a:bodyPr>
          <a:lstStyle/>
          <a:p>
            <a:pPr algn="just"/>
            <a:r>
              <a:rPr lang="en-US" sz="2800" b="1" dirty="0">
                <a:latin typeface="Maiandra GD" panose="020E0502030308020204" pitchFamily="34" charset="0"/>
              </a:rPr>
              <a:t>Poisson - based regression method</a:t>
            </a:r>
          </a:p>
        </p:txBody>
      </p:sp>
      <p:sp>
        <p:nvSpPr>
          <p:cNvPr id="54" name="Rectangle 53"/>
          <p:cNvSpPr/>
          <p:nvPr/>
        </p:nvSpPr>
        <p:spPr>
          <a:xfrm>
            <a:off x="3428301" y="2125581"/>
            <a:ext cx="2049463" cy="2062103"/>
          </a:xfrm>
          <a:prstGeom prst="rect">
            <a:avLst/>
          </a:prstGeom>
        </p:spPr>
        <p:txBody>
          <a:bodyPr wrap="square">
            <a:spAutoFit/>
          </a:bodyPr>
          <a:lstStyle/>
          <a:p>
            <a:pPr algn="just"/>
            <a:r>
              <a:rPr lang="en-US" sz="1600" dirty="0">
                <a:latin typeface="Maiandra GD" panose="020E0502030308020204" pitchFamily="34" charset="0"/>
              </a:rPr>
              <a:t>- The odds a random event will occur during a particular time interval.</a:t>
            </a:r>
          </a:p>
          <a:p>
            <a:pPr algn="just"/>
            <a:endParaRPr lang="en-US" sz="1600" dirty="0">
              <a:latin typeface="Maiandra GD" panose="020E0502030308020204" pitchFamily="34" charset="0"/>
            </a:endParaRPr>
          </a:p>
          <a:p>
            <a:pPr algn="just"/>
            <a:r>
              <a:rPr lang="en-US" sz="1600" dirty="0">
                <a:latin typeface="Maiandra GD" panose="020E0502030308020204" pitchFamily="34" charset="0"/>
              </a:rPr>
              <a:t>-Binominal distribution.</a:t>
            </a:r>
          </a:p>
        </p:txBody>
      </p:sp>
      <p:sp>
        <p:nvSpPr>
          <p:cNvPr id="57" name="Rectangle 56"/>
          <p:cNvSpPr/>
          <p:nvPr/>
        </p:nvSpPr>
        <p:spPr>
          <a:xfrm>
            <a:off x="6287825" y="4685502"/>
            <a:ext cx="2049463" cy="830997"/>
          </a:xfrm>
          <a:prstGeom prst="rect">
            <a:avLst/>
          </a:prstGeom>
        </p:spPr>
        <p:txBody>
          <a:bodyPr wrap="square">
            <a:spAutoFit/>
          </a:bodyPr>
          <a:lstStyle/>
          <a:p>
            <a:pPr algn="just"/>
            <a:r>
              <a:rPr lang="en-US" sz="1600" b="1" dirty="0">
                <a:latin typeface="Maiandra GD" panose="020E0502030308020204" pitchFamily="34" charset="0"/>
              </a:rPr>
              <a:t>Dependent variables</a:t>
            </a:r>
          </a:p>
          <a:p>
            <a:pPr algn="just"/>
            <a:endParaRPr lang="en-US" sz="1600" dirty="0">
              <a:latin typeface="Maiandra GD" panose="020E0502030308020204" pitchFamily="34" charset="0"/>
            </a:endParaRPr>
          </a:p>
          <a:p>
            <a:pPr algn="just"/>
            <a:r>
              <a:rPr lang="en-US" sz="1600" dirty="0">
                <a:latin typeface="Maiandra GD" panose="020E0502030308020204" pitchFamily="34" charset="0"/>
              </a:rPr>
              <a:t>Crime events count</a:t>
            </a:r>
          </a:p>
        </p:txBody>
      </p:sp>
      <p:sp>
        <p:nvSpPr>
          <p:cNvPr id="58" name="Rectangle 57"/>
          <p:cNvSpPr/>
          <p:nvPr/>
        </p:nvSpPr>
        <p:spPr>
          <a:xfrm>
            <a:off x="3293533" y="4670718"/>
            <a:ext cx="2192944" cy="1323439"/>
          </a:xfrm>
          <a:prstGeom prst="rect">
            <a:avLst/>
          </a:prstGeom>
        </p:spPr>
        <p:txBody>
          <a:bodyPr wrap="square">
            <a:spAutoFit/>
          </a:bodyPr>
          <a:lstStyle/>
          <a:p>
            <a:r>
              <a:rPr lang="en-US" sz="1600" b="1" dirty="0">
                <a:latin typeface="Maiandra GD" panose="020E0502030308020204" pitchFamily="34" charset="0"/>
              </a:rPr>
              <a:t>Independent variables </a:t>
            </a:r>
          </a:p>
          <a:p>
            <a:endParaRPr lang="en-US" sz="1600" b="1" dirty="0">
              <a:latin typeface="Maiandra GD" panose="020E0502030308020204" pitchFamily="34" charset="0"/>
            </a:endParaRPr>
          </a:p>
          <a:p>
            <a:r>
              <a:rPr lang="en-US" sz="1600" dirty="0">
                <a:latin typeface="Maiandra GD" panose="020E0502030308020204" pitchFamily="34" charset="0"/>
              </a:rPr>
              <a:t>Year, season, day of the week and day interval.</a:t>
            </a:r>
          </a:p>
        </p:txBody>
      </p:sp>
      <p:sp>
        <p:nvSpPr>
          <p:cNvPr id="60" name="Rectangle 59"/>
          <p:cNvSpPr/>
          <p:nvPr/>
        </p:nvSpPr>
        <p:spPr>
          <a:xfrm>
            <a:off x="6253995" y="2133487"/>
            <a:ext cx="2225981" cy="2062103"/>
          </a:xfrm>
          <a:prstGeom prst="rect">
            <a:avLst/>
          </a:prstGeom>
        </p:spPr>
        <p:txBody>
          <a:bodyPr wrap="square">
            <a:spAutoFit/>
          </a:bodyPr>
          <a:lstStyle/>
          <a:p>
            <a:pPr fontAlgn="base"/>
            <a:r>
              <a:rPr lang="en-US" sz="1600" dirty="0">
                <a:latin typeface="Maiandra GD" panose="020E0502030308020204" pitchFamily="34" charset="0"/>
              </a:rPr>
              <a:t>Form of nonlinear regression that uses maximum likelihood estimation.</a:t>
            </a:r>
          </a:p>
          <a:p>
            <a:pPr fontAlgn="base"/>
            <a:endParaRPr lang="en-US" sz="1400" dirty="0">
              <a:latin typeface="Maiandra GD" panose="020E0502030308020204" pitchFamily="34" charset="0"/>
            </a:endParaRPr>
          </a:p>
          <a:p>
            <a:pPr fontAlgn="base"/>
            <a:r>
              <a:rPr lang="en-US" sz="1600" dirty="0">
                <a:latin typeface="Maiandra GD" panose="020E0502030308020204" pitchFamily="34" charset="0"/>
              </a:rPr>
              <a:t>Depends on one or more independent variables.</a:t>
            </a:r>
          </a:p>
        </p:txBody>
      </p:sp>
      <p:sp>
        <p:nvSpPr>
          <p:cNvPr id="55" name="Freeform 212"/>
          <p:cNvSpPr>
            <a:spLocks noEditPoints="1"/>
          </p:cNvSpPr>
          <p:nvPr/>
        </p:nvSpPr>
        <p:spPr bwMode="auto">
          <a:xfrm>
            <a:off x="8333099" y="2922758"/>
            <a:ext cx="247650" cy="361950"/>
          </a:xfrm>
          <a:custGeom>
            <a:avLst/>
            <a:gdLst>
              <a:gd name="T0" fmla="*/ 39 w 78"/>
              <a:gd name="T1" fmla="*/ 16 h 114"/>
              <a:gd name="T2" fmla="*/ 41 w 78"/>
              <a:gd name="T3" fmla="*/ 14 h 114"/>
              <a:gd name="T4" fmla="*/ 39 w 78"/>
              <a:gd name="T5" fmla="*/ 12 h 114"/>
              <a:gd name="T6" fmla="*/ 12 w 78"/>
              <a:gd name="T7" fmla="*/ 40 h 114"/>
              <a:gd name="T8" fmla="*/ 14 w 78"/>
              <a:gd name="T9" fmla="*/ 42 h 114"/>
              <a:gd name="T10" fmla="*/ 16 w 78"/>
              <a:gd name="T11" fmla="*/ 40 h 114"/>
              <a:gd name="T12" fmla="*/ 39 w 78"/>
              <a:gd name="T13" fmla="*/ 16 h 114"/>
              <a:gd name="T14" fmla="*/ 21 w 78"/>
              <a:gd name="T15" fmla="*/ 88 h 114"/>
              <a:gd name="T16" fmla="*/ 22 w 78"/>
              <a:gd name="T17" fmla="*/ 94 h 114"/>
              <a:gd name="T18" fmla="*/ 39 w 78"/>
              <a:gd name="T19" fmla="*/ 97 h 114"/>
              <a:gd name="T20" fmla="*/ 56 w 78"/>
              <a:gd name="T21" fmla="*/ 94 h 114"/>
              <a:gd name="T22" fmla="*/ 57 w 78"/>
              <a:gd name="T23" fmla="*/ 88 h 114"/>
              <a:gd name="T24" fmla="*/ 39 w 78"/>
              <a:gd name="T25" fmla="*/ 91 h 114"/>
              <a:gd name="T26" fmla="*/ 21 w 78"/>
              <a:gd name="T27" fmla="*/ 88 h 114"/>
              <a:gd name="T28" fmla="*/ 22 w 78"/>
              <a:gd name="T29" fmla="*/ 99 h 114"/>
              <a:gd name="T30" fmla="*/ 23 w 78"/>
              <a:gd name="T31" fmla="*/ 105 h 114"/>
              <a:gd name="T32" fmla="*/ 29 w 78"/>
              <a:gd name="T33" fmla="*/ 108 h 114"/>
              <a:gd name="T34" fmla="*/ 29 w 78"/>
              <a:gd name="T35" fmla="*/ 112 h 114"/>
              <a:gd name="T36" fmla="*/ 39 w 78"/>
              <a:gd name="T37" fmla="*/ 114 h 114"/>
              <a:gd name="T38" fmla="*/ 49 w 78"/>
              <a:gd name="T39" fmla="*/ 112 h 114"/>
              <a:gd name="T40" fmla="*/ 49 w 78"/>
              <a:gd name="T41" fmla="*/ 108 h 114"/>
              <a:gd name="T42" fmla="*/ 55 w 78"/>
              <a:gd name="T43" fmla="*/ 105 h 114"/>
              <a:gd name="T44" fmla="*/ 56 w 78"/>
              <a:gd name="T45" fmla="*/ 99 h 114"/>
              <a:gd name="T46" fmla="*/ 39 w 78"/>
              <a:gd name="T47" fmla="*/ 102 h 114"/>
              <a:gd name="T48" fmla="*/ 22 w 78"/>
              <a:gd name="T49" fmla="*/ 99 h 114"/>
              <a:gd name="T50" fmla="*/ 48 w 78"/>
              <a:gd name="T51" fmla="*/ 54 h 114"/>
              <a:gd name="T52" fmla="*/ 39 w 78"/>
              <a:gd name="T53" fmla="*/ 38 h 114"/>
              <a:gd name="T54" fmla="*/ 30 w 78"/>
              <a:gd name="T55" fmla="*/ 54 h 114"/>
              <a:gd name="T56" fmla="*/ 27 w 78"/>
              <a:gd name="T57" fmla="*/ 46 h 114"/>
              <a:gd name="T58" fmla="*/ 21 w 78"/>
              <a:gd name="T59" fmla="*/ 49 h 114"/>
              <a:gd name="T60" fmla="*/ 30 w 78"/>
              <a:gd name="T61" fmla="*/ 68 h 114"/>
              <a:gd name="T62" fmla="*/ 39 w 78"/>
              <a:gd name="T63" fmla="*/ 51 h 114"/>
              <a:gd name="T64" fmla="*/ 48 w 78"/>
              <a:gd name="T65" fmla="*/ 68 h 114"/>
              <a:gd name="T66" fmla="*/ 57 w 78"/>
              <a:gd name="T67" fmla="*/ 49 h 114"/>
              <a:gd name="T68" fmla="*/ 52 w 78"/>
              <a:gd name="T69" fmla="*/ 46 h 114"/>
              <a:gd name="T70" fmla="*/ 48 w 78"/>
              <a:gd name="T71" fmla="*/ 54 h 114"/>
              <a:gd name="T72" fmla="*/ 39 w 78"/>
              <a:gd name="T73" fmla="*/ 0 h 114"/>
              <a:gd name="T74" fmla="*/ 0 w 78"/>
              <a:gd name="T75" fmla="*/ 40 h 114"/>
              <a:gd name="T76" fmla="*/ 19 w 78"/>
              <a:gd name="T77" fmla="*/ 73 h 114"/>
              <a:gd name="T78" fmla="*/ 20 w 78"/>
              <a:gd name="T79" fmla="*/ 83 h 114"/>
              <a:gd name="T80" fmla="*/ 39 w 78"/>
              <a:gd name="T81" fmla="*/ 87 h 114"/>
              <a:gd name="T82" fmla="*/ 58 w 78"/>
              <a:gd name="T83" fmla="*/ 83 h 114"/>
              <a:gd name="T84" fmla="*/ 59 w 78"/>
              <a:gd name="T85" fmla="*/ 73 h 114"/>
              <a:gd name="T86" fmla="*/ 78 w 78"/>
              <a:gd name="T87" fmla="*/ 40 h 114"/>
              <a:gd name="T88" fmla="*/ 39 w 78"/>
              <a:gd name="T89" fmla="*/ 0 h 114"/>
              <a:gd name="T90" fmla="*/ 54 w 78"/>
              <a:gd name="T91" fmla="*/ 68 h 114"/>
              <a:gd name="T92" fmla="*/ 53 w 78"/>
              <a:gd name="T93" fmla="*/ 78 h 114"/>
              <a:gd name="T94" fmla="*/ 39 w 78"/>
              <a:gd name="T95" fmla="*/ 80 h 114"/>
              <a:gd name="T96" fmla="*/ 26 w 78"/>
              <a:gd name="T97" fmla="*/ 78 h 114"/>
              <a:gd name="T98" fmla="*/ 25 w 78"/>
              <a:gd name="T99" fmla="*/ 68 h 114"/>
              <a:gd name="T100" fmla="*/ 7 w 78"/>
              <a:gd name="T101" fmla="*/ 40 h 114"/>
              <a:gd name="T102" fmla="*/ 39 w 78"/>
              <a:gd name="T103" fmla="*/ 7 h 114"/>
              <a:gd name="T104" fmla="*/ 71 w 78"/>
              <a:gd name="T105" fmla="*/ 40 h 114"/>
              <a:gd name="T106" fmla="*/ 54 w 78"/>
              <a:gd name="T107" fmla="*/ 6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4">
                <a:moveTo>
                  <a:pt x="39" y="16"/>
                </a:moveTo>
                <a:cubicBezTo>
                  <a:pt x="40" y="16"/>
                  <a:pt x="41" y="16"/>
                  <a:pt x="41" y="14"/>
                </a:cubicBezTo>
                <a:cubicBezTo>
                  <a:pt x="41" y="13"/>
                  <a:pt x="40" y="12"/>
                  <a:pt x="39" y="12"/>
                </a:cubicBezTo>
                <a:cubicBezTo>
                  <a:pt x="24" y="12"/>
                  <a:pt x="12" y="25"/>
                  <a:pt x="12" y="40"/>
                </a:cubicBezTo>
                <a:cubicBezTo>
                  <a:pt x="12" y="41"/>
                  <a:pt x="13" y="42"/>
                  <a:pt x="14" y="42"/>
                </a:cubicBezTo>
                <a:cubicBezTo>
                  <a:pt x="15" y="42"/>
                  <a:pt x="16" y="41"/>
                  <a:pt x="16" y="40"/>
                </a:cubicBezTo>
                <a:cubicBezTo>
                  <a:pt x="16" y="27"/>
                  <a:pt x="26" y="16"/>
                  <a:pt x="39" y="16"/>
                </a:cubicBezTo>
                <a:close/>
                <a:moveTo>
                  <a:pt x="21" y="88"/>
                </a:moveTo>
                <a:cubicBezTo>
                  <a:pt x="22" y="94"/>
                  <a:pt x="22" y="94"/>
                  <a:pt x="22" y="94"/>
                </a:cubicBezTo>
                <a:cubicBezTo>
                  <a:pt x="27" y="96"/>
                  <a:pt x="33" y="97"/>
                  <a:pt x="39" y="97"/>
                </a:cubicBezTo>
                <a:cubicBezTo>
                  <a:pt x="45" y="97"/>
                  <a:pt x="51" y="96"/>
                  <a:pt x="56" y="94"/>
                </a:cubicBezTo>
                <a:cubicBezTo>
                  <a:pt x="57" y="88"/>
                  <a:pt x="57" y="88"/>
                  <a:pt x="57" y="88"/>
                </a:cubicBezTo>
                <a:cubicBezTo>
                  <a:pt x="52" y="90"/>
                  <a:pt x="46" y="91"/>
                  <a:pt x="39" y="91"/>
                </a:cubicBezTo>
                <a:cubicBezTo>
                  <a:pt x="33" y="91"/>
                  <a:pt x="26" y="90"/>
                  <a:pt x="21" y="88"/>
                </a:cubicBezTo>
                <a:close/>
                <a:moveTo>
                  <a:pt x="22" y="99"/>
                </a:moveTo>
                <a:cubicBezTo>
                  <a:pt x="23" y="105"/>
                  <a:pt x="23" y="105"/>
                  <a:pt x="23" y="105"/>
                </a:cubicBezTo>
                <a:cubicBezTo>
                  <a:pt x="23" y="105"/>
                  <a:pt x="25" y="107"/>
                  <a:pt x="29" y="108"/>
                </a:cubicBezTo>
                <a:cubicBezTo>
                  <a:pt x="29" y="112"/>
                  <a:pt x="29" y="112"/>
                  <a:pt x="29" y="112"/>
                </a:cubicBezTo>
                <a:cubicBezTo>
                  <a:pt x="29" y="112"/>
                  <a:pt x="31" y="114"/>
                  <a:pt x="39" y="114"/>
                </a:cubicBezTo>
                <a:cubicBezTo>
                  <a:pt x="47" y="114"/>
                  <a:pt x="49" y="112"/>
                  <a:pt x="49" y="112"/>
                </a:cubicBezTo>
                <a:cubicBezTo>
                  <a:pt x="49" y="108"/>
                  <a:pt x="49" y="108"/>
                  <a:pt x="49" y="108"/>
                </a:cubicBezTo>
                <a:cubicBezTo>
                  <a:pt x="53" y="107"/>
                  <a:pt x="55" y="105"/>
                  <a:pt x="55" y="105"/>
                </a:cubicBezTo>
                <a:cubicBezTo>
                  <a:pt x="56" y="99"/>
                  <a:pt x="56" y="99"/>
                  <a:pt x="56" y="99"/>
                </a:cubicBezTo>
                <a:cubicBezTo>
                  <a:pt x="51" y="101"/>
                  <a:pt x="45" y="102"/>
                  <a:pt x="39" y="102"/>
                </a:cubicBezTo>
                <a:cubicBezTo>
                  <a:pt x="33" y="102"/>
                  <a:pt x="28" y="101"/>
                  <a:pt x="22" y="99"/>
                </a:cubicBezTo>
                <a:close/>
                <a:moveTo>
                  <a:pt x="48" y="54"/>
                </a:moveTo>
                <a:cubicBezTo>
                  <a:pt x="39" y="38"/>
                  <a:pt x="39" y="38"/>
                  <a:pt x="39" y="38"/>
                </a:cubicBezTo>
                <a:cubicBezTo>
                  <a:pt x="30" y="54"/>
                  <a:pt x="30" y="54"/>
                  <a:pt x="30" y="54"/>
                </a:cubicBezTo>
                <a:cubicBezTo>
                  <a:pt x="27" y="46"/>
                  <a:pt x="27" y="46"/>
                  <a:pt x="27" y="46"/>
                </a:cubicBezTo>
                <a:cubicBezTo>
                  <a:pt x="21" y="49"/>
                  <a:pt x="21" y="49"/>
                  <a:pt x="21" y="49"/>
                </a:cubicBezTo>
                <a:cubicBezTo>
                  <a:pt x="30" y="68"/>
                  <a:pt x="30" y="68"/>
                  <a:pt x="30" y="68"/>
                </a:cubicBezTo>
                <a:cubicBezTo>
                  <a:pt x="39" y="51"/>
                  <a:pt x="39" y="51"/>
                  <a:pt x="39" y="51"/>
                </a:cubicBezTo>
                <a:cubicBezTo>
                  <a:pt x="48" y="68"/>
                  <a:pt x="48" y="68"/>
                  <a:pt x="48" y="68"/>
                </a:cubicBezTo>
                <a:cubicBezTo>
                  <a:pt x="57" y="49"/>
                  <a:pt x="57" y="49"/>
                  <a:pt x="57" y="49"/>
                </a:cubicBezTo>
                <a:cubicBezTo>
                  <a:pt x="52" y="46"/>
                  <a:pt x="52" y="46"/>
                  <a:pt x="52" y="46"/>
                </a:cubicBezTo>
                <a:lnTo>
                  <a:pt x="48" y="54"/>
                </a:lnTo>
                <a:close/>
                <a:moveTo>
                  <a:pt x="39" y="0"/>
                </a:moveTo>
                <a:cubicBezTo>
                  <a:pt x="17" y="0"/>
                  <a:pt x="0" y="18"/>
                  <a:pt x="0" y="40"/>
                </a:cubicBezTo>
                <a:cubicBezTo>
                  <a:pt x="0" y="54"/>
                  <a:pt x="7" y="66"/>
                  <a:pt x="19" y="73"/>
                </a:cubicBezTo>
                <a:cubicBezTo>
                  <a:pt x="20" y="83"/>
                  <a:pt x="20" y="83"/>
                  <a:pt x="20" y="83"/>
                </a:cubicBezTo>
                <a:cubicBezTo>
                  <a:pt x="26" y="85"/>
                  <a:pt x="32" y="87"/>
                  <a:pt x="39" y="87"/>
                </a:cubicBezTo>
                <a:cubicBezTo>
                  <a:pt x="46" y="87"/>
                  <a:pt x="52" y="85"/>
                  <a:pt x="58" y="83"/>
                </a:cubicBezTo>
                <a:cubicBezTo>
                  <a:pt x="59" y="73"/>
                  <a:pt x="59" y="73"/>
                  <a:pt x="59" y="73"/>
                </a:cubicBezTo>
                <a:cubicBezTo>
                  <a:pt x="71" y="66"/>
                  <a:pt x="78" y="54"/>
                  <a:pt x="78" y="40"/>
                </a:cubicBezTo>
                <a:cubicBezTo>
                  <a:pt x="78" y="18"/>
                  <a:pt x="61" y="0"/>
                  <a:pt x="39" y="0"/>
                </a:cubicBezTo>
                <a:close/>
                <a:moveTo>
                  <a:pt x="54" y="68"/>
                </a:moveTo>
                <a:cubicBezTo>
                  <a:pt x="53" y="78"/>
                  <a:pt x="53" y="78"/>
                  <a:pt x="53" y="78"/>
                </a:cubicBezTo>
                <a:cubicBezTo>
                  <a:pt x="53" y="78"/>
                  <a:pt x="49" y="80"/>
                  <a:pt x="39" y="80"/>
                </a:cubicBezTo>
                <a:cubicBezTo>
                  <a:pt x="29" y="80"/>
                  <a:pt x="26" y="78"/>
                  <a:pt x="26" y="78"/>
                </a:cubicBezTo>
                <a:cubicBezTo>
                  <a:pt x="25" y="68"/>
                  <a:pt x="25" y="68"/>
                  <a:pt x="25" y="68"/>
                </a:cubicBezTo>
                <a:cubicBezTo>
                  <a:pt x="14" y="63"/>
                  <a:pt x="7" y="52"/>
                  <a:pt x="7" y="40"/>
                </a:cubicBezTo>
                <a:cubicBezTo>
                  <a:pt x="7" y="22"/>
                  <a:pt x="21" y="7"/>
                  <a:pt x="39" y="7"/>
                </a:cubicBezTo>
                <a:cubicBezTo>
                  <a:pt x="57" y="7"/>
                  <a:pt x="71" y="22"/>
                  <a:pt x="71" y="40"/>
                </a:cubicBezTo>
                <a:cubicBezTo>
                  <a:pt x="71" y="52"/>
                  <a:pt x="64" y="63"/>
                  <a:pt x="54" y="68"/>
                </a:cubicBezTo>
                <a:close/>
              </a:path>
            </a:pathLst>
          </a:custGeom>
          <a:solidFill>
            <a:srgbClr val="ED7D3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05"/>
          <p:cNvSpPr>
            <a:spLocks noEditPoints="1"/>
          </p:cNvSpPr>
          <p:nvPr/>
        </p:nvSpPr>
        <p:spPr bwMode="auto">
          <a:xfrm>
            <a:off x="8308703" y="5235119"/>
            <a:ext cx="304800" cy="260350"/>
          </a:xfrm>
          <a:custGeom>
            <a:avLst/>
            <a:gdLst>
              <a:gd name="T0" fmla="*/ 34 w 96"/>
              <a:gd name="T1" fmla="*/ 53 h 82"/>
              <a:gd name="T2" fmla="*/ 34 w 96"/>
              <a:gd name="T3" fmla="*/ 82 h 82"/>
              <a:gd name="T4" fmla="*/ 55 w 96"/>
              <a:gd name="T5" fmla="*/ 82 h 82"/>
              <a:gd name="T6" fmla="*/ 55 w 96"/>
              <a:gd name="T7" fmla="*/ 56 h 82"/>
              <a:gd name="T8" fmla="*/ 46 w 96"/>
              <a:gd name="T9" fmla="*/ 65 h 82"/>
              <a:gd name="T10" fmla="*/ 34 w 96"/>
              <a:gd name="T11" fmla="*/ 53 h 82"/>
              <a:gd name="T12" fmla="*/ 4 w 96"/>
              <a:gd name="T13" fmla="*/ 78 h 82"/>
              <a:gd name="T14" fmla="*/ 8 w 96"/>
              <a:gd name="T15" fmla="*/ 82 h 82"/>
              <a:gd name="T16" fmla="*/ 25 w 96"/>
              <a:gd name="T17" fmla="*/ 82 h 82"/>
              <a:gd name="T18" fmla="*/ 25 w 96"/>
              <a:gd name="T19" fmla="*/ 44 h 82"/>
              <a:gd name="T20" fmla="*/ 4 w 96"/>
              <a:gd name="T21" fmla="*/ 66 h 82"/>
              <a:gd name="T22" fmla="*/ 4 w 96"/>
              <a:gd name="T23" fmla="*/ 78 h 82"/>
              <a:gd name="T24" fmla="*/ 77 w 96"/>
              <a:gd name="T25" fmla="*/ 2 h 82"/>
              <a:gd name="T26" fmla="*/ 73 w 96"/>
              <a:gd name="T27" fmla="*/ 6 h 82"/>
              <a:gd name="T28" fmla="*/ 77 w 96"/>
              <a:gd name="T29" fmla="*/ 9 h 82"/>
              <a:gd name="T30" fmla="*/ 82 w 96"/>
              <a:gd name="T31" fmla="*/ 9 h 82"/>
              <a:gd name="T32" fmla="*/ 46 w 96"/>
              <a:gd name="T33" fmla="*/ 44 h 82"/>
              <a:gd name="T34" fmla="*/ 25 w 96"/>
              <a:gd name="T35" fmla="*/ 24 h 82"/>
              <a:gd name="T36" fmla="*/ 1 w 96"/>
              <a:gd name="T37" fmla="*/ 48 h 82"/>
              <a:gd name="T38" fmla="*/ 1 w 96"/>
              <a:gd name="T39" fmla="*/ 53 h 82"/>
              <a:gd name="T40" fmla="*/ 7 w 96"/>
              <a:gd name="T41" fmla="*/ 53 h 82"/>
              <a:gd name="T42" fmla="*/ 25 w 96"/>
              <a:gd name="T43" fmla="*/ 35 h 82"/>
              <a:gd name="T44" fmla="*/ 46 w 96"/>
              <a:gd name="T45" fmla="*/ 55 h 82"/>
              <a:gd name="T46" fmla="*/ 87 w 96"/>
              <a:gd name="T47" fmla="*/ 14 h 82"/>
              <a:gd name="T48" fmla="*/ 87 w 96"/>
              <a:gd name="T49" fmla="*/ 19 h 82"/>
              <a:gd name="T50" fmla="*/ 90 w 96"/>
              <a:gd name="T51" fmla="*/ 23 h 82"/>
              <a:gd name="T52" fmla="*/ 90 w 96"/>
              <a:gd name="T53" fmla="*/ 23 h 82"/>
              <a:gd name="T54" fmla="*/ 94 w 96"/>
              <a:gd name="T55" fmla="*/ 19 h 82"/>
              <a:gd name="T56" fmla="*/ 96 w 96"/>
              <a:gd name="T57" fmla="*/ 0 h 82"/>
              <a:gd name="T58" fmla="*/ 77 w 96"/>
              <a:gd name="T59" fmla="*/ 2 h 82"/>
              <a:gd name="T60" fmla="*/ 64 w 96"/>
              <a:gd name="T61" fmla="*/ 47 h 82"/>
              <a:gd name="T62" fmla="*/ 64 w 96"/>
              <a:gd name="T63" fmla="*/ 82 h 82"/>
              <a:gd name="T64" fmla="*/ 82 w 96"/>
              <a:gd name="T65" fmla="*/ 82 h 82"/>
              <a:gd name="T66" fmla="*/ 85 w 96"/>
              <a:gd name="T67" fmla="*/ 78 h 82"/>
              <a:gd name="T68" fmla="*/ 85 w 96"/>
              <a:gd name="T69" fmla="*/ 44 h 82"/>
              <a:gd name="T70" fmla="*/ 85 w 96"/>
              <a:gd name="T71" fmla="*/ 26 h 82"/>
              <a:gd name="T72" fmla="*/ 67 w 96"/>
              <a:gd name="T73" fmla="*/ 44 h 82"/>
              <a:gd name="T74" fmla="*/ 64 w 96"/>
              <a:gd name="T75"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82">
                <a:moveTo>
                  <a:pt x="34" y="53"/>
                </a:moveTo>
                <a:cubicBezTo>
                  <a:pt x="34" y="82"/>
                  <a:pt x="34" y="82"/>
                  <a:pt x="34" y="82"/>
                </a:cubicBezTo>
                <a:cubicBezTo>
                  <a:pt x="55" y="82"/>
                  <a:pt x="55" y="82"/>
                  <a:pt x="55" y="82"/>
                </a:cubicBezTo>
                <a:cubicBezTo>
                  <a:pt x="55" y="56"/>
                  <a:pt x="55" y="56"/>
                  <a:pt x="55" y="56"/>
                </a:cubicBezTo>
                <a:cubicBezTo>
                  <a:pt x="46" y="65"/>
                  <a:pt x="46" y="65"/>
                  <a:pt x="46" y="65"/>
                </a:cubicBezTo>
                <a:lnTo>
                  <a:pt x="34" y="53"/>
                </a:lnTo>
                <a:close/>
                <a:moveTo>
                  <a:pt x="4" y="78"/>
                </a:moveTo>
                <a:cubicBezTo>
                  <a:pt x="4" y="80"/>
                  <a:pt x="6" y="82"/>
                  <a:pt x="8" y="82"/>
                </a:cubicBezTo>
                <a:cubicBezTo>
                  <a:pt x="25" y="82"/>
                  <a:pt x="25" y="82"/>
                  <a:pt x="25" y="82"/>
                </a:cubicBezTo>
                <a:cubicBezTo>
                  <a:pt x="25" y="44"/>
                  <a:pt x="25" y="44"/>
                  <a:pt x="25" y="44"/>
                </a:cubicBezTo>
                <a:cubicBezTo>
                  <a:pt x="4" y="66"/>
                  <a:pt x="4" y="66"/>
                  <a:pt x="4" y="66"/>
                </a:cubicBezTo>
                <a:lnTo>
                  <a:pt x="4" y="78"/>
                </a:lnTo>
                <a:close/>
                <a:moveTo>
                  <a:pt x="77" y="2"/>
                </a:moveTo>
                <a:cubicBezTo>
                  <a:pt x="75" y="2"/>
                  <a:pt x="73" y="4"/>
                  <a:pt x="73" y="6"/>
                </a:cubicBezTo>
                <a:cubicBezTo>
                  <a:pt x="74" y="8"/>
                  <a:pt x="75" y="10"/>
                  <a:pt x="77" y="9"/>
                </a:cubicBezTo>
                <a:cubicBezTo>
                  <a:pt x="82" y="9"/>
                  <a:pt x="82" y="9"/>
                  <a:pt x="82" y="9"/>
                </a:cubicBezTo>
                <a:cubicBezTo>
                  <a:pt x="46" y="44"/>
                  <a:pt x="46" y="44"/>
                  <a:pt x="46" y="44"/>
                </a:cubicBezTo>
                <a:cubicBezTo>
                  <a:pt x="25" y="24"/>
                  <a:pt x="25" y="24"/>
                  <a:pt x="25" y="24"/>
                </a:cubicBezTo>
                <a:cubicBezTo>
                  <a:pt x="1" y="48"/>
                  <a:pt x="1" y="48"/>
                  <a:pt x="1" y="48"/>
                </a:cubicBezTo>
                <a:cubicBezTo>
                  <a:pt x="0" y="49"/>
                  <a:pt x="0" y="52"/>
                  <a:pt x="1" y="53"/>
                </a:cubicBezTo>
                <a:cubicBezTo>
                  <a:pt x="3" y="55"/>
                  <a:pt x="5" y="55"/>
                  <a:pt x="7" y="53"/>
                </a:cubicBezTo>
                <a:cubicBezTo>
                  <a:pt x="25" y="35"/>
                  <a:pt x="25" y="35"/>
                  <a:pt x="25" y="35"/>
                </a:cubicBezTo>
                <a:cubicBezTo>
                  <a:pt x="46" y="55"/>
                  <a:pt x="46" y="55"/>
                  <a:pt x="46" y="55"/>
                </a:cubicBezTo>
                <a:cubicBezTo>
                  <a:pt x="87" y="14"/>
                  <a:pt x="87" y="14"/>
                  <a:pt x="87" y="14"/>
                </a:cubicBezTo>
                <a:cubicBezTo>
                  <a:pt x="87" y="19"/>
                  <a:pt x="87" y="19"/>
                  <a:pt x="87" y="19"/>
                </a:cubicBezTo>
                <a:cubicBezTo>
                  <a:pt x="86" y="21"/>
                  <a:pt x="88" y="23"/>
                  <a:pt x="90" y="23"/>
                </a:cubicBezTo>
                <a:cubicBezTo>
                  <a:pt x="90" y="23"/>
                  <a:pt x="90" y="23"/>
                  <a:pt x="90" y="23"/>
                </a:cubicBezTo>
                <a:cubicBezTo>
                  <a:pt x="92" y="23"/>
                  <a:pt x="94" y="21"/>
                  <a:pt x="94" y="19"/>
                </a:cubicBezTo>
                <a:cubicBezTo>
                  <a:pt x="96" y="0"/>
                  <a:pt x="96" y="0"/>
                  <a:pt x="96" y="0"/>
                </a:cubicBezTo>
                <a:lnTo>
                  <a:pt x="77" y="2"/>
                </a:lnTo>
                <a:close/>
                <a:moveTo>
                  <a:pt x="64" y="47"/>
                </a:moveTo>
                <a:cubicBezTo>
                  <a:pt x="64" y="82"/>
                  <a:pt x="64" y="82"/>
                  <a:pt x="64" y="82"/>
                </a:cubicBezTo>
                <a:cubicBezTo>
                  <a:pt x="82" y="82"/>
                  <a:pt x="82" y="82"/>
                  <a:pt x="82" y="82"/>
                </a:cubicBezTo>
                <a:cubicBezTo>
                  <a:pt x="84" y="82"/>
                  <a:pt x="85" y="80"/>
                  <a:pt x="85" y="78"/>
                </a:cubicBezTo>
                <a:cubicBezTo>
                  <a:pt x="85" y="44"/>
                  <a:pt x="85" y="44"/>
                  <a:pt x="85" y="44"/>
                </a:cubicBezTo>
                <a:cubicBezTo>
                  <a:pt x="85" y="26"/>
                  <a:pt x="85" y="26"/>
                  <a:pt x="85" y="26"/>
                </a:cubicBezTo>
                <a:cubicBezTo>
                  <a:pt x="67" y="44"/>
                  <a:pt x="67" y="44"/>
                  <a:pt x="67" y="44"/>
                </a:cubicBezTo>
                <a:lnTo>
                  <a:pt x="64" y="4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1858707" y="4244815"/>
            <a:ext cx="7791835" cy="2749766"/>
            <a:chOff x="1742844" y="4364619"/>
            <a:chExt cx="7791835" cy="2646542"/>
          </a:xfrm>
          <a:solidFill>
            <a:schemeClr val="bg1"/>
          </a:solidFill>
        </p:grpSpPr>
        <p:grpSp>
          <p:nvGrpSpPr>
            <p:cNvPr id="63" name="Group 62"/>
            <p:cNvGrpSpPr/>
            <p:nvPr/>
          </p:nvGrpSpPr>
          <p:grpSpPr>
            <a:xfrm>
              <a:off x="1742844" y="4364619"/>
              <a:ext cx="7791835" cy="2646542"/>
              <a:chOff x="1596005" y="4211458"/>
              <a:chExt cx="7791835" cy="2646542"/>
            </a:xfrm>
            <a:grpFill/>
          </p:grpSpPr>
          <p:sp>
            <p:nvSpPr>
              <p:cNvPr id="62" name="Rectangle 61"/>
              <p:cNvSpPr/>
              <p:nvPr/>
            </p:nvSpPr>
            <p:spPr>
              <a:xfrm>
                <a:off x="1596005" y="4526376"/>
                <a:ext cx="7791835" cy="23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p:cNvPicPr>
                <a:picLocks noChangeAspect="1"/>
              </p:cNvPicPr>
              <p:nvPr/>
            </p:nvPicPr>
            <p:blipFill rotWithShape="1">
              <a:blip r:embed="rId5"/>
              <a:srcRect l="2287" t="21793" r="5535" b="9277"/>
              <a:stretch/>
            </p:blipFill>
            <p:spPr>
              <a:xfrm>
                <a:off x="2297033" y="4211458"/>
                <a:ext cx="6384178" cy="2228978"/>
              </a:xfrm>
              <a:prstGeom prst="rect">
                <a:avLst/>
              </a:prstGeom>
              <a:grpFill/>
              <a:ln>
                <a:noFill/>
              </a:ln>
            </p:spPr>
          </p:pic>
        </p:grpSp>
        <p:sp>
          <p:nvSpPr>
            <p:cNvPr id="2" name="Rectangle 1"/>
            <p:cNvSpPr/>
            <p:nvPr/>
          </p:nvSpPr>
          <p:spPr>
            <a:xfrm>
              <a:off x="8131135" y="4975702"/>
              <a:ext cx="710093" cy="71345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6772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y Gold">
    <a:dk1>
      <a:sysClr val="windowText" lastClr="000000"/>
    </a:dk1>
    <a:lt1>
      <a:sysClr val="window" lastClr="FFFFFF"/>
    </a:lt1>
    <a:dk2>
      <a:srgbClr val="000000"/>
    </a:dk2>
    <a:lt2>
      <a:srgbClr val="F8F8F8"/>
    </a:lt2>
    <a:accent1>
      <a:srgbClr val="D5D5D5"/>
    </a:accent1>
    <a:accent2>
      <a:srgbClr val="B2B2B2"/>
    </a:accent2>
    <a:accent3>
      <a:srgbClr val="FF531D"/>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2332</TotalTime>
  <Words>1364</Words>
  <Application>Microsoft Office PowerPoint</Application>
  <PresentationFormat>Widescreen</PresentationFormat>
  <Paragraphs>280</Paragraphs>
  <Slides>14</Slides>
  <Notes>10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14</vt:i4>
      </vt:variant>
    </vt:vector>
  </HeadingPairs>
  <TitlesOfParts>
    <vt:vector size="27" baseType="lpstr">
      <vt:lpstr>Aharoni</vt:lpstr>
      <vt:lpstr>Arial</vt:lpstr>
      <vt:lpstr>Berlin Sans FB</vt:lpstr>
      <vt:lpstr>Berlin Sans FB Demi</vt:lpstr>
      <vt:lpstr>Calibri</vt:lpstr>
      <vt:lpstr>Calibri Light</vt:lpstr>
      <vt:lpstr>Gill Sans</vt:lpstr>
      <vt:lpstr>Maiandra GD</vt:lpstr>
      <vt:lpstr>Open Sans Light</vt:lpstr>
      <vt:lpstr>Route 159 SemiBold</vt:lpstr>
      <vt:lpstr>Office Theme</vt:lpstr>
      <vt:lpstr>Contents Slide Master</vt:lpstr>
      <vt:lpstr>1_Contents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RACHID BERGHOUT</dc:creator>
  <cp:lastModifiedBy>Rachid Berghout</cp:lastModifiedBy>
  <cp:revision>343</cp:revision>
  <dcterms:created xsi:type="dcterms:W3CDTF">2019-04-10T08:18:11Z</dcterms:created>
  <dcterms:modified xsi:type="dcterms:W3CDTF">2020-07-03T09:47:38Z</dcterms:modified>
</cp:coreProperties>
</file>